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3" r:id="rId6"/>
    <p:sldId id="271" r:id="rId7"/>
    <p:sldId id="260" r:id="rId8"/>
    <p:sldId id="264" r:id="rId9"/>
    <p:sldId id="267" r:id="rId10"/>
    <p:sldId id="265" r:id="rId11"/>
    <p:sldId id="269" r:id="rId12"/>
    <p:sldId id="268" r:id="rId13"/>
    <p:sldId id="263" r:id="rId14"/>
    <p:sldId id="277" r:id="rId15"/>
    <p:sldId id="261" r:id="rId16"/>
    <p:sldId id="270" r:id="rId17"/>
    <p:sldId id="274" r:id="rId18"/>
    <p:sldId id="275" r:id="rId19"/>
    <p:sldId id="276" r:id="rId20"/>
    <p:sldId id="272" r:id="rId21"/>
    <p:sldId id="26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402C7-B381-4E4F-8508-50F48073A280}" v="324" dt="2024-06-03T05:21:43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병규 전" userId="106dd48264ab9be3" providerId="LiveId" clId="{11E402C7-B381-4E4F-8508-50F48073A280}"/>
    <pc:docChg chg="undo redo custSel addSld delSld modSld sldOrd">
      <pc:chgData name="병규 전" userId="106dd48264ab9be3" providerId="LiveId" clId="{11E402C7-B381-4E4F-8508-50F48073A280}" dt="2024-06-03T05:22:57.297" v="7957" actId="20577"/>
      <pc:docMkLst>
        <pc:docMk/>
      </pc:docMkLst>
      <pc:sldChg chg="addSp delSp modSp mod">
        <pc:chgData name="병규 전" userId="106dd48264ab9be3" providerId="LiveId" clId="{11E402C7-B381-4E4F-8508-50F48073A280}" dt="2024-06-02T10:30:28.411" v="7070" actId="478"/>
        <pc:sldMkLst>
          <pc:docMk/>
          <pc:sldMk cId="2844192044" sldId="256"/>
        </pc:sldMkLst>
        <pc:spChg chg="mod">
          <ac:chgData name="병규 전" userId="106dd48264ab9be3" providerId="LiveId" clId="{11E402C7-B381-4E4F-8508-50F48073A280}" dt="2024-05-31T06:16:07.411" v="92" actId="1076"/>
          <ac:spMkLst>
            <pc:docMk/>
            <pc:sldMk cId="2844192044" sldId="256"/>
            <ac:spMk id="2" creationId="{EA895178-D579-C9A6-E5E5-F5DBBD95E971}"/>
          </ac:spMkLst>
        </pc:spChg>
        <pc:spChg chg="mod">
          <ac:chgData name="병규 전" userId="106dd48264ab9be3" providerId="LiveId" clId="{11E402C7-B381-4E4F-8508-50F48073A280}" dt="2024-05-31T06:16:27.779" v="96" actId="2711"/>
          <ac:spMkLst>
            <pc:docMk/>
            <pc:sldMk cId="2844192044" sldId="256"/>
            <ac:spMk id="3" creationId="{6CBAADC6-9642-92AE-68A1-33EDAEE10C8D}"/>
          </ac:spMkLst>
        </pc:spChg>
        <pc:spChg chg="add mod">
          <ac:chgData name="병규 전" userId="106dd48264ab9be3" providerId="LiveId" clId="{11E402C7-B381-4E4F-8508-50F48073A280}" dt="2024-06-02T03:10:35.822" v="3259" actId="1076"/>
          <ac:spMkLst>
            <pc:docMk/>
            <pc:sldMk cId="2844192044" sldId="256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2T10:29:52.237" v="7062" actId="478"/>
          <ac:spMkLst>
            <pc:docMk/>
            <pc:sldMk cId="2844192044" sldId="256"/>
            <ac:spMk id="5" creationId="{89CF4932-DCD3-58C7-13DC-7E19F79DBA71}"/>
          </ac:spMkLst>
        </pc:spChg>
        <pc:spChg chg="add mod">
          <ac:chgData name="병규 전" userId="106dd48264ab9be3" providerId="LiveId" clId="{11E402C7-B381-4E4F-8508-50F48073A280}" dt="2024-06-02T10:30:04.613" v="7063"/>
          <ac:spMkLst>
            <pc:docMk/>
            <pc:sldMk cId="2844192044" sldId="256"/>
            <ac:spMk id="6" creationId="{59A0DC8C-0F32-3D07-ACBB-2E2567E98204}"/>
          </ac:spMkLst>
        </pc:spChg>
        <pc:spChg chg="add del mod">
          <ac:chgData name="병규 전" userId="106dd48264ab9be3" providerId="LiveId" clId="{11E402C7-B381-4E4F-8508-50F48073A280}" dt="2024-06-02T10:30:28.411" v="7070" actId="478"/>
          <ac:spMkLst>
            <pc:docMk/>
            <pc:sldMk cId="2844192044" sldId="256"/>
            <ac:spMk id="8" creationId="{9730DE81-55E2-AB36-7087-C17E128DBF7C}"/>
          </ac:spMkLst>
        </pc:spChg>
        <pc:spChg chg="add del">
          <ac:chgData name="병규 전" userId="106dd48264ab9be3" providerId="LiveId" clId="{11E402C7-B381-4E4F-8508-50F48073A280}" dt="2024-06-02T02:38:41.014" v="2630" actId="22"/>
          <ac:spMkLst>
            <pc:docMk/>
            <pc:sldMk cId="2844192044" sldId="256"/>
            <ac:spMk id="8" creationId="{F05E1D79-CE5C-24BD-AA3C-354E51FE999E}"/>
          </ac:spMkLst>
        </pc:spChg>
        <pc:picChg chg="add mod">
          <ac:chgData name="병규 전" userId="106dd48264ab9be3" providerId="LiveId" clId="{11E402C7-B381-4E4F-8508-50F48073A280}" dt="2024-06-02T03:10:22.793" v="3257" actId="1076"/>
          <ac:picMkLst>
            <pc:docMk/>
            <pc:sldMk cId="2844192044" sldId="256"/>
            <ac:picMk id="7" creationId="{C59D24C7-3A90-EA1A-2A03-F70EC315B32F}"/>
          </ac:picMkLst>
        </pc:picChg>
        <pc:picChg chg="del mod">
          <ac:chgData name="병규 전" userId="106dd48264ab9be3" providerId="LiveId" clId="{11E402C7-B381-4E4F-8508-50F48073A280}" dt="2024-05-31T06:17:18.569" v="98" actId="478"/>
          <ac:picMkLst>
            <pc:docMk/>
            <pc:sldMk cId="2844192044" sldId="256"/>
            <ac:picMk id="9" creationId="{E8A9CCC2-92B4-45DB-1D6A-8F31FFDF2BC7}"/>
          </ac:picMkLst>
        </pc:picChg>
      </pc:sldChg>
      <pc:sldChg chg="addSp delSp modSp add mod">
        <pc:chgData name="병규 전" userId="106dd48264ab9be3" providerId="LiveId" clId="{11E402C7-B381-4E4F-8508-50F48073A280}" dt="2024-06-02T11:05:28.007" v="7762" actId="113"/>
        <pc:sldMkLst>
          <pc:docMk/>
          <pc:sldMk cId="2109537117" sldId="257"/>
        </pc:sldMkLst>
        <pc:spChg chg="mod">
          <ac:chgData name="병규 전" userId="106dd48264ab9be3" providerId="LiveId" clId="{11E402C7-B381-4E4F-8508-50F48073A280}" dt="2024-06-02T05:08:26.538" v="6611" actId="27636"/>
          <ac:spMkLst>
            <pc:docMk/>
            <pc:sldMk cId="2109537117" sldId="257"/>
            <ac:spMk id="2" creationId="{EA895178-D579-C9A6-E5E5-F5DBBD95E971}"/>
          </ac:spMkLst>
        </pc:spChg>
        <pc:spChg chg="del">
          <ac:chgData name="병규 전" userId="106dd48264ab9be3" providerId="LiveId" clId="{11E402C7-B381-4E4F-8508-50F48073A280}" dt="2024-05-31T06:19:30.738" v="102" actId="478"/>
          <ac:spMkLst>
            <pc:docMk/>
            <pc:sldMk cId="2109537117" sldId="257"/>
            <ac:spMk id="3" creationId="{6CBAADC6-9642-92AE-68A1-33EDAEE10C8D}"/>
          </ac:spMkLst>
        </pc:spChg>
        <pc:spChg chg="add del mod">
          <ac:chgData name="병규 전" userId="106dd48264ab9be3" providerId="LiveId" clId="{11E402C7-B381-4E4F-8508-50F48073A280}" dt="2024-06-02T05:08:29.391" v="6612" actId="478"/>
          <ac:spMkLst>
            <pc:docMk/>
            <pc:sldMk cId="2109537117" sldId="257"/>
            <ac:spMk id="3" creationId="{F683E42E-10ED-3FE7-6B93-8B4F9C7A86CC}"/>
          </ac:spMkLst>
        </pc:spChg>
        <pc:spChg chg="del mod">
          <ac:chgData name="병규 전" userId="106dd48264ab9be3" providerId="LiveId" clId="{11E402C7-B381-4E4F-8508-50F48073A280}" dt="2024-06-02T02:15:26.832" v="1789" actId="478"/>
          <ac:spMkLst>
            <pc:docMk/>
            <pc:sldMk cId="2109537117" sldId="257"/>
            <ac:spMk id="4" creationId="{645C0AF6-3987-8B03-8D53-F46F5C4AB8F6}"/>
          </ac:spMkLst>
        </pc:spChg>
        <pc:spChg chg="del mod">
          <ac:chgData name="병규 전" userId="106dd48264ab9be3" providerId="LiveId" clId="{11E402C7-B381-4E4F-8508-50F48073A280}" dt="2024-06-02T02:15:24.780" v="1788" actId="478"/>
          <ac:spMkLst>
            <pc:docMk/>
            <pc:sldMk cId="2109537117" sldId="257"/>
            <ac:spMk id="5" creationId="{89CF4932-DCD3-58C7-13DC-7E19F79DBA71}"/>
          </ac:spMkLst>
        </pc:spChg>
        <pc:spChg chg="add mod">
          <ac:chgData name="병규 전" userId="106dd48264ab9be3" providerId="LiveId" clId="{11E402C7-B381-4E4F-8508-50F48073A280}" dt="2024-06-02T03:31:58.629" v="3382" actId="1076"/>
          <ac:spMkLst>
            <pc:docMk/>
            <pc:sldMk cId="2109537117" sldId="257"/>
            <ac:spMk id="6" creationId="{5A250432-205B-21EF-513F-9DD924AC591B}"/>
          </ac:spMkLst>
        </pc:spChg>
        <pc:spChg chg="add mod ord">
          <ac:chgData name="병규 전" userId="106dd48264ab9be3" providerId="LiveId" clId="{11E402C7-B381-4E4F-8508-50F48073A280}" dt="2024-06-02T11:05:25.463" v="7761" actId="113"/>
          <ac:spMkLst>
            <pc:docMk/>
            <pc:sldMk cId="2109537117" sldId="257"/>
            <ac:spMk id="7" creationId="{EB7B03C2-396D-5B6E-B4E5-F1D35D18D51E}"/>
          </ac:spMkLst>
        </pc:spChg>
        <pc:spChg chg="add del mod">
          <ac:chgData name="병규 전" userId="106dd48264ab9be3" providerId="LiveId" clId="{11E402C7-B381-4E4F-8508-50F48073A280}" dt="2024-05-31T06:20:05.391" v="115" actId="478"/>
          <ac:spMkLst>
            <pc:docMk/>
            <pc:sldMk cId="2109537117" sldId="257"/>
            <ac:spMk id="8" creationId="{042DD113-1399-50BB-C933-5955F3B3A2B4}"/>
          </ac:spMkLst>
        </pc:spChg>
        <pc:spChg chg="add mod ord">
          <ac:chgData name="병규 전" userId="106dd48264ab9be3" providerId="LiveId" clId="{11E402C7-B381-4E4F-8508-50F48073A280}" dt="2024-06-02T11:05:28.007" v="7762" actId="113"/>
          <ac:spMkLst>
            <pc:docMk/>
            <pc:sldMk cId="2109537117" sldId="257"/>
            <ac:spMk id="8" creationId="{51DD9AA6-05D6-C1C5-177A-066C8893F7E6}"/>
          </ac:spMkLst>
        </pc:spChg>
        <pc:spChg chg="add mod">
          <ac:chgData name="병규 전" userId="106dd48264ab9be3" providerId="LiveId" clId="{11E402C7-B381-4E4F-8508-50F48073A280}" dt="2024-06-02T03:35:59.173" v="3465" actId="1076"/>
          <ac:spMkLst>
            <pc:docMk/>
            <pc:sldMk cId="2109537117" sldId="257"/>
            <ac:spMk id="9" creationId="{BCAC981E-FACA-563B-CD5A-A85190514EB8}"/>
          </ac:spMkLst>
        </pc:spChg>
        <pc:spChg chg="add del mod">
          <ac:chgData name="병규 전" userId="106dd48264ab9be3" providerId="LiveId" clId="{11E402C7-B381-4E4F-8508-50F48073A280}" dt="2024-05-31T06:21:34.654" v="124" actId="478"/>
          <ac:spMkLst>
            <pc:docMk/>
            <pc:sldMk cId="2109537117" sldId="257"/>
            <ac:spMk id="10" creationId="{61317B81-CC50-9144-27D2-8F3E3E6FABCD}"/>
          </ac:spMkLst>
        </pc:spChg>
        <pc:spChg chg="add mod">
          <ac:chgData name="병규 전" userId="106dd48264ab9be3" providerId="LiveId" clId="{11E402C7-B381-4E4F-8508-50F48073A280}" dt="2024-06-02T05:09:21.026" v="6627" actId="1036"/>
          <ac:spMkLst>
            <pc:docMk/>
            <pc:sldMk cId="2109537117" sldId="257"/>
            <ac:spMk id="10" creationId="{69794105-F273-2D7C-DA1B-FDB34C4C59A7}"/>
          </ac:spMkLst>
        </pc:spChg>
        <pc:spChg chg="add del mod">
          <ac:chgData name="병규 전" userId="106dd48264ab9be3" providerId="LiveId" clId="{11E402C7-B381-4E4F-8508-50F48073A280}" dt="2024-05-31T06:24:31.524" v="127" actId="478"/>
          <ac:spMkLst>
            <pc:docMk/>
            <pc:sldMk cId="2109537117" sldId="257"/>
            <ac:spMk id="11" creationId="{359CE4EA-34CD-649C-D0D1-ECA371DDFDF1}"/>
          </ac:spMkLst>
        </pc:spChg>
        <pc:spChg chg="add del mod">
          <ac:chgData name="병규 전" userId="106dd48264ab9be3" providerId="LiveId" clId="{11E402C7-B381-4E4F-8508-50F48073A280}" dt="2024-05-31T06:48:16.044" v="276" actId="478"/>
          <ac:spMkLst>
            <pc:docMk/>
            <pc:sldMk cId="2109537117" sldId="257"/>
            <ac:spMk id="21" creationId="{E488167D-D9DD-0042-3920-4F3F705AF1B0}"/>
          </ac:spMkLst>
        </pc:spChg>
        <pc:spChg chg="add del mod">
          <ac:chgData name="병규 전" userId="106dd48264ab9be3" providerId="LiveId" clId="{11E402C7-B381-4E4F-8508-50F48073A280}" dt="2024-05-31T06:48:16.044" v="276" actId="478"/>
          <ac:spMkLst>
            <pc:docMk/>
            <pc:sldMk cId="2109537117" sldId="257"/>
            <ac:spMk id="22" creationId="{5B0C2A30-0966-521F-7029-45B48CEC389C}"/>
          </ac:spMkLst>
        </pc:spChg>
        <pc:spChg chg="add del mod">
          <ac:chgData name="병규 전" userId="106dd48264ab9be3" providerId="LiveId" clId="{11E402C7-B381-4E4F-8508-50F48073A280}" dt="2024-05-31T06:48:16.044" v="276" actId="478"/>
          <ac:spMkLst>
            <pc:docMk/>
            <pc:sldMk cId="2109537117" sldId="257"/>
            <ac:spMk id="23" creationId="{BA758D90-B565-BDED-5E42-7A6DADBF3791}"/>
          </ac:spMkLst>
        </pc:spChg>
        <pc:spChg chg="add del mod">
          <ac:chgData name="병규 전" userId="106dd48264ab9be3" providerId="LiveId" clId="{11E402C7-B381-4E4F-8508-50F48073A280}" dt="2024-05-31T06:48:16.044" v="276" actId="478"/>
          <ac:spMkLst>
            <pc:docMk/>
            <pc:sldMk cId="2109537117" sldId="257"/>
            <ac:spMk id="24" creationId="{FF100CA7-9FE3-9504-195D-D47E338D4951}"/>
          </ac:spMkLst>
        </pc:spChg>
        <pc:spChg chg="add del mod">
          <ac:chgData name="병규 전" userId="106dd48264ab9be3" providerId="LiveId" clId="{11E402C7-B381-4E4F-8508-50F48073A280}" dt="2024-05-31T07:14:45.592" v="430" actId="478"/>
          <ac:spMkLst>
            <pc:docMk/>
            <pc:sldMk cId="2109537117" sldId="257"/>
            <ac:spMk id="27" creationId="{D9612832-6013-BE11-42BE-A63BDE1C1FD7}"/>
          </ac:spMkLst>
        </pc:spChg>
        <pc:spChg chg="add del mod">
          <ac:chgData name="병규 전" userId="106dd48264ab9be3" providerId="LiveId" clId="{11E402C7-B381-4E4F-8508-50F48073A280}" dt="2024-06-02T03:35:39.686" v="3460"/>
          <ac:spMkLst>
            <pc:docMk/>
            <pc:sldMk cId="2109537117" sldId="257"/>
            <ac:spMk id="28" creationId="{41E6655D-7108-BECE-93F2-1507939D1121}"/>
          </ac:spMkLst>
        </pc:spChg>
        <pc:spChg chg="add mod">
          <ac:chgData name="병규 전" userId="106dd48264ab9be3" providerId="LiveId" clId="{11E402C7-B381-4E4F-8508-50F48073A280}" dt="2024-05-31T07:16:58.433" v="535" actId="1037"/>
          <ac:spMkLst>
            <pc:docMk/>
            <pc:sldMk cId="2109537117" sldId="257"/>
            <ac:spMk id="29" creationId="{8E136ABE-AC0F-91E0-92EE-DCA7BB3A1FED}"/>
          </ac:spMkLst>
        </pc:spChg>
        <pc:spChg chg="add mod">
          <ac:chgData name="병규 전" userId="106dd48264ab9be3" providerId="LiveId" clId="{11E402C7-B381-4E4F-8508-50F48073A280}" dt="2024-05-31T07:19:14.767" v="565"/>
          <ac:spMkLst>
            <pc:docMk/>
            <pc:sldMk cId="2109537117" sldId="257"/>
            <ac:spMk id="30" creationId="{28BC234F-0EE3-554A-B78C-60BE1136E1A9}"/>
          </ac:spMkLst>
        </pc:spChg>
        <pc:spChg chg="add del">
          <ac:chgData name="병규 전" userId="106dd48264ab9be3" providerId="LiveId" clId="{11E402C7-B381-4E4F-8508-50F48073A280}" dt="2024-05-31T07:19:32.696" v="567" actId="478"/>
          <ac:spMkLst>
            <pc:docMk/>
            <pc:sldMk cId="2109537117" sldId="257"/>
            <ac:spMk id="31" creationId="{469E76F3-69DF-C99A-F5EA-354916951657}"/>
          </ac:spMkLst>
        </pc:spChg>
        <pc:spChg chg="add del mod">
          <ac:chgData name="병규 전" userId="106dd48264ab9be3" providerId="LiveId" clId="{11E402C7-B381-4E4F-8508-50F48073A280}" dt="2024-05-31T07:21:40.568" v="579" actId="478"/>
          <ac:spMkLst>
            <pc:docMk/>
            <pc:sldMk cId="2109537117" sldId="257"/>
            <ac:spMk id="32" creationId="{AC8581F0-371E-6C30-A0C1-BD4FE8659EB2}"/>
          </ac:spMkLst>
        </pc:spChg>
        <pc:graphicFrameChg chg="add del modGraphic">
          <ac:chgData name="병규 전" userId="106dd48264ab9be3" providerId="LiveId" clId="{11E402C7-B381-4E4F-8508-50F48073A280}" dt="2024-05-31T06:20:58.890" v="117" actId="478"/>
          <ac:graphicFrameMkLst>
            <pc:docMk/>
            <pc:sldMk cId="2109537117" sldId="257"/>
            <ac:graphicFrameMk id="9" creationId="{9221ECA6-786A-00E5-B567-74161F01D196}"/>
          </ac:graphicFrameMkLst>
        </pc:graphicFrameChg>
        <pc:picChg chg="del">
          <ac:chgData name="병규 전" userId="106dd48264ab9be3" providerId="LiveId" clId="{11E402C7-B381-4E4F-8508-50F48073A280}" dt="2024-05-31T06:19:25.648" v="101" actId="478"/>
          <ac:picMkLst>
            <pc:docMk/>
            <pc:sldMk cId="2109537117" sldId="257"/>
            <ac:picMk id="7" creationId="{C59D24C7-3A90-EA1A-2A03-F70EC315B32F}"/>
          </ac:picMkLst>
        </pc:picChg>
        <pc:picChg chg="add mod">
          <ac:chgData name="병규 전" userId="106dd48264ab9be3" providerId="LiveId" clId="{11E402C7-B381-4E4F-8508-50F48073A280}" dt="2024-05-31T07:18:57.080" v="563" actId="1076"/>
          <ac:picMkLst>
            <pc:docMk/>
            <pc:sldMk cId="2109537117" sldId="257"/>
            <ac:picMk id="26" creationId="{28D0A083-D651-D375-0DCD-46604D7B243D}"/>
          </ac:picMkLst>
        </pc:pic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13" creationId="{833A7285-7E02-890B-6CF1-1047901DD42B}"/>
          </ac:cxnSpMkLst>
        </pc:cxn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16" creationId="{599BC86E-468D-F53D-84F1-C5101D2D0013}"/>
          </ac:cxnSpMkLst>
        </pc:cxn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17" creationId="{E73F2155-124C-4851-1D44-296F2AF24F9B}"/>
          </ac:cxnSpMkLst>
        </pc:cxn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18" creationId="{0477E8A0-70CE-B8BC-6264-A89585A63EFE}"/>
          </ac:cxnSpMkLst>
        </pc:cxn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19" creationId="{07733A3B-881D-8FEE-8DC1-516124F24444}"/>
          </ac:cxnSpMkLst>
        </pc:cxnChg>
        <pc:cxnChg chg="add del mod">
          <ac:chgData name="병규 전" userId="106dd48264ab9be3" providerId="LiveId" clId="{11E402C7-B381-4E4F-8508-50F48073A280}" dt="2024-05-31T06:48:16.044" v="276" actId="478"/>
          <ac:cxnSpMkLst>
            <pc:docMk/>
            <pc:sldMk cId="2109537117" sldId="257"/>
            <ac:cxnSpMk id="20" creationId="{202E61C7-0A11-4C8F-5D57-0F4A2DD6FB0D}"/>
          </ac:cxnSpMkLst>
        </pc:cxnChg>
      </pc:sldChg>
      <pc:sldChg chg="addSp delSp modSp add mod ord">
        <pc:chgData name="병규 전" userId="106dd48264ab9be3" providerId="LiveId" clId="{11E402C7-B381-4E4F-8508-50F48073A280}" dt="2024-06-02T05:20:03.065" v="6922" actId="1076"/>
        <pc:sldMkLst>
          <pc:docMk/>
          <pc:sldMk cId="4290948597" sldId="258"/>
        </pc:sldMkLst>
        <pc:spChg chg="mod">
          <ac:chgData name="병규 전" userId="106dd48264ab9be3" providerId="LiveId" clId="{11E402C7-B381-4E4F-8508-50F48073A280}" dt="2024-05-31T06:59:54.547" v="424" actId="1035"/>
          <ac:spMkLst>
            <pc:docMk/>
            <pc:sldMk cId="4290948597" sldId="258"/>
            <ac:spMk id="2" creationId="{EA895178-D579-C9A6-E5E5-F5DBBD95E971}"/>
          </ac:spMkLst>
        </pc:spChg>
        <pc:spChg chg="add mod">
          <ac:chgData name="병규 전" userId="106dd48264ab9be3" providerId="LiveId" clId="{11E402C7-B381-4E4F-8508-50F48073A280}" dt="2024-05-31T06:59:54.547" v="424" actId="1035"/>
          <ac:spMkLst>
            <pc:docMk/>
            <pc:sldMk cId="4290948597" sldId="258"/>
            <ac:spMk id="3" creationId="{B5E6FA9C-0151-B3F2-BD88-CF5A04877E82}"/>
          </ac:spMkLst>
        </pc:spChg>
        <pc:spChg chg="del">
          <ac:chgData name="병규 전" userId="106dd48264ab9be3" providerId="LiveId" clId="{11E402C7-B381-4E4F-8508-50F48073A280}" dt="2024-06-02T05:07:59.730" v="6603" actId="478"/>
          <ac:spMkLst>
            <pc:docMk/>
            <pc:sldMk cId="4290948597" sldId="258"/>
            <ac:spMk id="4" creationId="{645C0AF6-3987-8B03-8D53-F46F5C4AB8F6}"/>
          </ac:spMkLst>
        </pc:spChg>
        <pc:spChg chg="add mod">
          <ac:chgData name="병규 전" userId="106dd48264ab9be3" providerId="LiveId" clId="{11E402C7-B381-4E4F-8508-50F48073A280}" dt="2024-06-02T05:13:31.191" v="6838" actId="20577"/>
          <ac:spMkLst>
            <pc:docMk/>
            <pc:sldMk cId="4290948597" sldId="258"/>
            <ac:spMk id="6" creationId="{D9FA1FCF-DF5B-207E-3A86-618B13F1D1AA}"/>
          </ac:spMkLst>
        </pc:spChg>
        <pc:spChg chg="mod">
          <ac:chgData name="병규 전" userId="106dd48264ab9be3" providerId="LiveId" clId="{11E402C7-B381-4E4F-8508-50F48073A280}" dt="2024-06-02T05:12:36.939" v="6805" actId="1036"/>
          <ac:spMkLst>
            <pc:docMk/>
            <pc:sldMk cId="4290948597" sldId="258"/>
            <ac:spMk id="21" creationId="{E488167D-D9DD-0042-3920-4F3F705AF1B0}"/>
          </ac:spMkLst>
        </pc:spChg>
        <pc:spChg chg="mod">
          <ac:chgData name="병규 전" userId="106dd48264ab9be3" providerId="LiveId" clId="{11E402C7-B381-4E4F-8508-50F48073A280}" dt="2024-06-02T05:12:36.939" v="6805" actId="1036"/>
          <ac:spMkLst>
            <pc:docMk/>
            <pc:sldMk cId="4290948597" sldId="258"/>
            <ac:spMk id="22" creationId="{5B0C2A30-0966-521F-7029-45B48CEC389C}"/>
          </ac:spMkLst>
        </pc:spChg>
        <pc:spChg chg="mod">
          <ac:chgData name="병규 전" userId="106dd48264ab9be3" providerId="LiveId" clId="{11E402C7-B381-4E4F-8508-50F48073A280}" dt="2024-06-02T05:12:36.939" v="6805" actId="1036"/>
          <ac:spMkLst>
            <pc:docMk/>
            <pc:sldMk cId="4290948597" sldId="258"/>
            <ac:spMk id="23" creationId="{BA758D90-B565-BDED-5E42-7A6DADBF3791}"/>
          </ac:spMkLst>
        </pc:spChg>
        <pc:spChg chg="mod">
          <ac:chgData name="병규 전" userId="106dd48264ab9be3" providerId="LiveId" clId="{11E402C7-B381-4E4F-8508-50F48073A280}" dt="2024-06-02T05:12:36.939" v="6805" actId="1036"/>
          <ac:spMkLst>
            <pc:docMk/>
            <pc:sldMk cId="4290948597" sldId="258"/>
            <ac:spMk id="24" creationId="{FF100CA7-9FE3-9504-195D-D47E338D4951}"/>
          </ac:spMkLst>
        </pc:spChg>
        <pc:picChg chg="add mod">
          <ac:chgData name="병규 전" userId="106dd48264ab9be3" providerId="LiveId" clId="{11E402C7-B381-4E4F-8508-50F48073A280}" dt="2024-06-02T05:20:03.065" v="6922" actId="1076"/>
          <ac:picMkLst>
            <pc:docMk/>
            <pc:sldMk cId="4290948597" sldId="258"/>
            <ac:picMk id="8" creationId="{1F0CC979-DBE0-8C51-9820-1DF96CD516D4}"/>
          </ac:picMkLst>
        </pc:pic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13" creationId="{833A7285-7E02-890B-6CF1-1047901DD42B}"/>
          </ac:cxnSpMkLst>
        </pc:cxn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16" creationId="{599BC86E-468D-F53D-84F1-C5101D2D0013}"/>
          </ac:cxnSpMkLst>
        </pc:cxn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17" creationId="{E73F2155-124C-4851-1D44-296F2AF24F9B}"/>
          </ac:cxnSpMkLst>
        </pc:cxn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18" creationId="{0477E8A0-70CE-B8BC-6264-A89585A63EFE}"/>
          </ac:cxnSpMkLst>
        </pc:cxn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19" creationId="{07733A3B-881D-8FEE-8DC1-516124F24444}"/>
          </ac:cxnSpMkLst>
        </pc:cxnChg>
        <pc:cxnChg chg="mod">
          <ac:chgData name="병규 전" userId="106dd48264ab9be3" providerId="LiveId" clId="{11E402C7-B381-4E4F-8508-50F48073A280}" dt="2024-06-02T05:12:36.939" v="6805" actId="1036"/>
          <ac:cxnSpMkLst>
            <pc:docMk/>
            <pc:sldMk cId="4290948597" sldId="258"/>
            <ac:cxnSpMk id="20" creationId="{202E61C7-0A11-4C8F-5D57-0F4A2DD6FB0D}"/>
          </ac:cxnSpMkLst>
        </pc:cxnChg>
      </pc:sldChg>
      <pc:sldChg chg="addSp delSp modSp add mod delAnim modAnim">
        <pc:chgData name="병규 전" userId="106dd48264ab9be3" providerId="LiveId" clId="{11E402C7-B381-4E4F-8508-50F48073A280}" dt="2024-06-02T11:04:17.600" v="7751" actId="1076"/>
        <pc:sldMkLst>
          <pc:docMk/>
          <pc:sldMk cId="2888881996" sldId="259"/>
        </pc:sldMkLst>
        <pc:spChg chg="mod">
          <ac:chgData name="병규 전" userId="106dd48264ab9be3" providerId="LiveId" clId="{11E402C7-B381-4E4F-8508-50F48073A280}" dt="2024-06-02T03:27:54.004" v="3274" actId="20577"/>
          <ac:spMkLst>
            <pc:docMk/>
            <pc:sldMk cId="2888881996" sldId="259"/>
            <ac:spMk id="2" creationId="{EA895178-D579-C9A6-E5E5-F5DBBD95E971}"/>
          </ac:spMkLst>
        </pc:spChg>
        <pc:spChg chg="del mod">
          <ac:chgData name="병규 전" userId="106dd48264ab9be3" providerId="LiveId" clId="{11E402C7-B381-4E4F-8508-50F48073A280}" dt="2024-06-02T05:08:32.744" v="6613" actId="478"/>
          <ac:spMkLst>
            <pc:docMk/>
            <pc:sldMk cId="2888881996" sldId="259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1T05:15:16.189" v="746" actId="478"/>
          <ac:spMkLst>
            <pc:docMk/>
            <pc:sldMk cId="2888881996" sldId="259"/>
            <ac:spMk id="5" creationId="{89CF4932-DCD3-58C7-13DC-7E19F79DBA71}"/>
          </ac:spMkLst>
        </pc:spChg>
        <pc:spChg chg="add del mod">
          <ac:chgData name="병규 전" userId="106dd48264ab9be3" providerId="LiveId" clId="{11E402C7-B381-4E4F-8508-50F48073A280}" dt="2024-06-01T05:15:41.147" v="747" actId="21"/>
          <ac:spMkLst>
            <pc:docMk/>
            <pc:sldMk cId="2888881996" sldId="259"/>
            <ac:spMk id="6" creationId="{693488A9-CD74-8521-22B2-A32C633869B3}"/>
          </ac:spMkLst>
        </pc:spChg>
        <pc:spChg chg="add del mod ord">
          <ac:chgData name="병규 전" userId="106dd48264ab9be3" providerId="LiveId" clId="{11E402C7-B381-4E4F-8508-50F48073A280}" dt="2024-06-01T05:15:41.147" v="747" actId="21"/>
          <ac:spMkLst>
            <pc:docMk/>
            <pc:sldMk cId="2888881996" sldId="259"/>
            <ac:spMk id="7" creationId="{18857AA1-4099-59F4-049D-D8829D2471D7}"/>
          </ac:spMkLst>
        </pc:spChg>
        <pc:spChg chg="add del mod">
          <ac:chgData name="병규 전" userId="106dd48264ab9be3" providerId="LiveId" clId="{11E402C7-B381-4E4F-8508-50F48073A280}" dt="2024-06-01T05:13:41.601" v="735" actId="478"/>
          <ac:spMkLst>
            <pc:docMk/>
            <pc:sldMk cId="2888881996" sldId="259"/>
            <ac:spMk id="8" creationId="{E104300B-2722-0562-B943-94CB1E011B5F}"/>
          </ac:spMkLst>
        </pc:spChg>
        <pc:spChg chg="add del">
          <ac:chgData name="병규 전" userId="106dd48264ab9be3" providerId="LiveId" clId="{11E402C7-B381-4E4F-8508-50F48073A280}" dt="2024-06-01T05:14:19.876" v="739" actId="478"/>
          <ac:spMkLst>
            <pc:docMk/>
            <pc:sldMk cId="2888881996" sldId="259"/>
            <ac:spMk id="9" creationId="{9CE5E844-85EE-D630-48AA-BD1B0C0FD9F4}"/>
          </ac:spMkLst>
        </pc:spChg>
        <pc:spChg chg="add mod ord">
          <ac:chgData name="병규 전" userId="106dd48264ab9be3" providerId="LiveId" clId="{11E402C7-B381-4E4F-8508-50F48073A280}" dt="2024-06-02T11:03:56.471" v="7748" actId="13822"/>
          <ac:spMkLst>
            <pc:docMk/>
            <pc:sldMk cId="2888881996" sldId="259"/>
            <ac:spMk id="13" creationId="{7AF82D85-86F5-1283-A5B1-14AE10EAA335}"/>
          </ac:spMkLst>
        </pc:spChg>
        <pc:spChg chg="add mod">
          <ac:chgData name="병규 전" userId="106dd48264ab9be3" providerId="LiveId" clId="{11E402C7-B381-4E4F-8508-50F48073A280}" dt="2024-06-02T10:30:46.130" v="7072"/>
          <ac:spMkLst>
            <pc:docMk/>
            <pc:sldMk cId="2888881996" sldId="259"/>
            <ac:spMk id="14" creationId="{251EBEEF-5BCE-E35F-10D0-4EDEB9D87747}"/>
          </ac:spMkLst>
        </pc:spChg>
        <pc:spChg chg="add del">
          <ac:chgData name="병규 전" userId="106dd48264ab9be3" providerId="LiveId" clId="{11E402C7-B381-4E4F-8508-50F48073A280}" dt="2024-06-01T05:14:48.995" v="745" actId="478"/>
          <ac:spMkLst>
            <pc:docMk/>
            <pc:sldMk cId="2888881996" sldId="259"/>
            <ac:spMk id="14" creationId="{8ABE6DFE-2EFC-BD72-2072-2734179BD94C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17" creationId="{84733648-B054-4C7B-5C84-0E65D2C15EC3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20" creationId="{0119E2DF-FC57-CF3A-0C6F-ED7C50367BCA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22" creationId="{B534433F-1EEF-625B-324B-7EE1B8FE1AC5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24" creationId="{7135729F-6444-FAD2-171D-04C7C370FF21}"/>
          </ac:spMkLst>
        </pc:spChg>
        <pc:spChg chg="del">
          <ac:chgData name="병규 전" userId="106dd48264ab9be3" providerId="LiveId" clId="{11E402C7-B381-4E4F-8508-50F48073A280}" dt="2024-05-31T07:21:56.079" v="581" actId="478"/>
          <ac:spMkLst>
            <pc:docMk/>
            <pc:sldMk cId="2888881996" sldId="259"/>
            <ac:spMk id="28" creationId="{41E6655D-7108-BECE-93F2-1507939D1121}"/>
          </ac:spMkLst>
        </pc:spChg>
        <pc:spChg chg="add mod">
          <ac:chgData name="병규 전" userId="106dd48264ab9be3" providerId="LiveId" clId="{11E402C7-B381-4E4F-8508-50F48073A280}" dt="2024-06-01T05:31:28.063" v="1448"/>
          <ac:spMkLst>
            <pc:docMk/>
            <pc:sldMk cId="2888881996" sldId="259"/>
            <ac:spMk id="36" creationId="{0119E2DF-FC57-CF3A-0C6F-ED7C50367BCA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41" creationId="{2281679F-5B72-F2C5-2515-9941F713F945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42" creationId="{B11C16FB-812F-0437-4378-68DD8533405D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43" creationId="{6D89C789-E276-A7B9-E02F-0B4F8BC6CDB8}"/>
          </ac:spMkLst>
        </pc:spChg>
        <pc:spChg chg="add del mod">
          <ac:chgData name="병규 전" userId="106dd48264ab9be3" providerId="LiveId" clId="{11E402C7-B381-4E4F-8508-50F48073A280}" dt="2024-06-02T04:49:09.796" v="6188" actId="478"/>
          <ac:spMkLst>
            <pc:docMk/>
            <pc:sldMk cId="2888881996" sldId="259"/>
            <ac:spMk id="44" creationId="{35609B9F-CEC9-00C4-9353-872233933FBC}"/>
          </ac:spMkLst>
        </pc:spChg>
        <pc:spChg chg="add mod">
          <ac:chgData name="병규 전" userId="106dd48264ab9be3" providerId="LiveId" clId="{11E402C7-B381-4E4F-8508-50F48073A280}" dt="2024-06-02T11:04:17.600" v="7751" actId="1076"/>
          <ac:spMkLst>
            <pc:docMk/>
            <pc:sldMk cId="2888881996" sldId="259"/>
            <ac:spMk id="51" creationId="{7AA09E34-5B98-DDEF-3640-2A33EB6EABF4}"/>
          </ac:spMkLst>
        </pc:spChg>
        <pc:picChg chg="add mod">
          <ac:chgData name="병규 전" userId="106dd48264ab9be3" providerId="LiveId" clId="{11E402C7-B381-4E4F-8508-50F48073A280}" dt="2024-06-02T10:22:37.696" v="7019" actId="1076"/>
          <ac:picMkLst>
            <pc:docMk/>
            <pc:sldMk cId="2888881996" sldId="259"/>
            <ac:picMk id="4" creationId="{AA30C530-AE8B-ADF7-82E2-7A33FAF797BF}"/>
          </ac:picMkLst>
        </pc:picChg>
        <pc:picChg chg="add mod">
          <ac:chgData name="병규 전" userId="106dd48264ab9be3" providerId="LiveId" clId="{11E402C7-B381-4E4F-8508-50F48073A280}" dt="2024-06-02T10:22:38.795" v="7020" actId="1076"/>
          <ac:picMkLst>
            <pc:docMk/>
            <pc:sldMk cId="2888881996" sldId="259"/>
            <ac:picMk id="6" creationId="{634162E6-1993-89FD-5052-9C0B83C3EC07}"/>
          </ac:picMkLst>
        </pc:picChg>
        <pc:picChg chg="add mod">
          <ac:chgData name="병규 전" userId="106dd48264ab9be3" providerId="LiveId" clId="{11E402C7-B381-4E4F-8508-50F48073A280}" dt="2024-06-02T10:22:39.814" v="7021" actId="1076"/>
          <ac:picMkLst>
            <pc:docMk/>
            <pc:sldMk cId="2888881996" sldId="259"/>
            <ac:picMk id="8" creationId="{E8D33D39-C630-68C7-26E1-39779B6D35F3}"/>
          </ac:picMkLst>
        </pc:picChg>
        <pc:picChg chg="add mod">
          <ac:chgData name="병규 전" userId="106dd48264ab9be3" providerId="LiveId" clId="{11E402C7-B381-4E4F-8508-50F48073A280}" dt="2024-06-02T10:22:33.567" v="7017" actId="1076"/>
          <ac:picMkLst>
            <pc:docMk/>
            <pc:sldMk cId="2888881996" sldId="259"/>
            <ac:picMk id="10" creationId="{A26A0F84-09B7-FA3D-8AEA-0F2BB2D8AB06}"/>
          </ac:picMkLst>
        </pc:picChg>
        <pc:picChg chg="add mod">
          <ac:chgData name="병규 전" userId="106dd48264ab9be3" providerId="LiveId" clId="{11E402C7-B381-4E4F-8508-50F48073A280}" dt="2024-06-02T10:22:29.391" v="7016" actId="1076"/>
          <ac:picMkLst>
            <pc:docMk/>
            <pc:sldMk cId="2888881996" sldId="259"/>
            <ac:picMk id="12" creationId="{BCD54F40-06E3-271C-D716-95C3BEBBC116}"/>
          </ac:picMkLst>
        </pc:picChg>
        <pc:picChg chg="add del mod">
          <ac:chgData name="병규 전" userId="106dd48264ab9be3" providerId="LiveId" clId="{11E402C7-B381-4E4F-8508-50F48073A280}" dt="2024-06-02T04:49:11.430" v="6189" actId="478"/>
          <ac:picMkLst>
            <pc:docMk/>
            <pc:sldMk cId="2888881996" sldId="259"/>
            <ac:picMk id="16" creationId="{85E08F54-E7BA-4393-0EF0-9C185EFF310A}"/>
          </ac:picMkLst>
        </pc:picChg>
        <pc:picChg chg="add mod">
          <ac:chgData name="병규 전" userId="106dd48264ab9be3" providerId="LiveId" clId="{11E402C7-B381-4E4F-8508-50F48073A280}" dt="2024-06-01T05:28:44.423" v="1343"/>
          <ac:picMkLst>
            <pc:docMk/>
            <pc:sldMk cId="2888881996" sldId="259"/>
            <ac:picMk id="18" creationId="{99688580-20A8-0B09-FF4D-58F1F73C1DAF}"/>
          </ac:picMkLst>
        </pc:picChg>
        <pc:picChg chg="add del mod">
          <ac:chgData name="병규 전" userId="106dd48264ab9be3" providerId="LiveId" clId="{11E402C7-B381-4E4F-8508-50F48073A280}" dt="2024-06-02T04:49:09.796" v="6188" actId="478"/>
          <ac:picMkLst>
            <pc:docMk/>
            <pc:sldMk cId="2888881996" sldId="259"/>
            <ac:picMk id="19" creationId="{EDF96F6E-A2DD-0FDD-6285-67EEA245C99C}"/>
          </ac:picMkLst>
        </pc:picChg>
        <pc:picChg chg="add del mod">
          <ac:chgData name="병규 전" userId="106dd48264ab9be3" providerId="LiveId" clId="{11E402C7-B381-4E4F-8508-50F48073A280}" dt="2024-06-02T04:49:09.796" v="6188" actId="478"/>
          <ac:picMkLst>
            <pc:docMk/>
            <pc:sldMk cId="2888881996" sldId="259"/>
            <ac:picMk id="21" creationId="{BA419E68-B92D-40DD-1D2A-50F84F776573}"/>
          </ac:picMkLst>
        </pc:picChg>
        <pc:picChg chg="add del mod">
          <ac:chgData name="병규 전" userId="106dd48264ab9be3" providerId="LiveId" clId="{11E402C7-B381-4E4F-8508-50F48073A280}" dt="2024-06-02T04:49:09.796" v="6188" actId="478"/>
          <ac:picMkLst>
            <pc:docMk/>
            <pc:sldMk cId="2888881996" sldId="259"/>
            <ac:picMk id="23" creationId="{79ECF653-126E-C517-7830-18F534C63CC2}"/>
          </ac:picMkLst>
        </pc:picChg>
        <pc:picChg chg="del">
          <ac:chgData name="병규 전" userId="106dd48264ab9be3" providerId="LiveId" clId="{11E402C7-B381-4E4F-8508-50F48073A280}" dt="2024-05-31T07:21:56.079" v="581" actId="478"/>
          <ac:picMkLst>
            <pc:docMk/>
            <pc:sldMk cId="2888881996" sldId="259"/>
            <ac:picMk id="26" creationId="{28D0A083-D651-D375-0DCD-46604D7B243D}"/>
          </ac:picMkLst>
        </pc:picChg>
        <pc:picChg chg="add del mod">
          <ac:chgData name="병규 전" userId="106dd48264ab9be3" providerId="LiveId" clId="{11E402C7-B381-4E4F-8508-50F48073A280}" dt="2024-06-02T04:49:06.974" v="6187" actId="21"/>
          <ac:picMkLst>
            <pc:docMk/>
            <pc:sldMk cId="2888881996" sldId="259"/>
            <ac:picMk id="46" creationId="{A3DB041F-A56A-F193-9005-26D9CE5D8E3F}"/>
          </ac:picMkLst>
        </pc:picChg>
        <pc:picChg chg="add del mod">
          <ac:chgData name="병규 전" userId="106dd48264ab9be3" providerId="LiveId" clId="{11E402C7-B381-4E4F-8508-50F48073A280}" dt="2024-06-02T10:18:01.526" v="6924" actId="478"/>
          <ac:picMkLst>
            <pc:docMk/>
            <pc:sldMk cId="2888881996" sldId="259"/>
            <ac:picMk id="52" creationId="{A3DB041F-A56A-F193-9005-26D9CE5D8E3F}"/>
          </ac:picMkLst>
        </pc:picChg>
        <pc:cxnChg chg="add del">
          <ac:chgData name="병규 전" userId="106dd48264ab9be3" providerId="LiveId" clId="{11E402C7-B381-4E4F-8508-50F48073A280}" dt="2024-06-01T05:14:28.751" v="741" actId="478"/>
          <ac:cxnSpMkLst>
            <pc:docMk/>
            <pc:sldMk cId="2888881996" sldId="259"/>
            <ac:cxnSpMk id="11" creationId="{1ADD7EBC-1867-4F1D-1235-61133C3AD30E}"/>
          </ac:cxnSpMkLst>
        </pc:cxnChg>
        <pc:cxnChg chg="add del">
          <ac:chgData name="병규 전" userId="106dd48264ab9be3" providerId="LiveId" clId="{11E402C7-B381-4E4F-8508-50F48073A280}" dt="2024-06-01T05:14:44.443" v="743" actId="478"/>
          <ac:cxnSpMkLst>
            <pc:docMk/>
            <pc:sldMk cId="2888881996" sldId="259"/>
            <ac:cxnSpMk id="13" creationId="{AAACDDEF-FFBB-E545-7760-53D65EEAFE8B}"/>
          </ac:cxnSpMkLst>
        </pc:cxnChg>
        <pc:cxnChg chg="add del mod">
          <ac:chgData name="병규 전" userId="106dd48264ab9be3" providerId="LiveId" clId="{11E402C7-B381-4E4F-8508-50F48073A280}" dt="2024-06-02T04:49:09.796" v="6188" actId="478"/>
          <ac:cxnSpMkLst>
            <pc:docMk/>
            <pc:sldMk cId="2888881996" sldId="259"/>
            <ac:cxnSpMk id="26" creationId="{6A71D548-0E3B-277C-8DB8-CE16A7C2042D}"/>
          </ac:cxnSpMkLst>
        </pc:cxnChg>
        <pc:cxnChg chg="add del mod">
          <ac:chgData name="병규 전" userId="106dd48264ab9be3" providerId="LiveId" clId="{11E402C7-B381-4E4F-8508-50F48073A280}" dt="2024-06-01T05:30:57.452" v="1439" actId="478"/>
          <ac:cxnSpMkLst>
            <pc:docMk/>
            <pc:sldMk cId="2888881996" sldId="259"/>
            <ac:cxnSpMk id="32" creationId="{FE3F39AE-06E8-FA6A-64E9-522DDBD91FAA}"/>
          </ac:cxnSpMkLst>
        </pc:cxnChg>
        <pc:cxnChg chg="add del mod">
          <ac:chgData name="병규 전" userId="106dd48264ab9be3" providerId="LiveId" clId="{11E402C7-B381-4E4F-8508-50F48073A280}" dt="2024-06-02T04:49:09.796" v="6188" actId="478"/>
          <ac:cxnSpMkLst>
            <pc:docMk/>
            <pc:sldMk cId="2888881996" sldId="259"/>
            <ac:cxnSpMk id="33" creationId="{EFD49ADF-7578-442F-E56A-AFD22D3773B7}"/>
          </ac:cxnSpMkLst>
        </pc:cxnChg>
        <pc:cxnChg chg="add del mod">
          <ac:chgData name="병규 전" userId="106dd48264ab9be3" providerId="LiveId" clId="{11E402C7-B381-4E4F-8508-50F48073A280}" dt="2024-06-02T04:49:09.796" v="6188" actId="478"/>
          <ac:cxnSpMkLst>
            <pc:docMk/>
            <pc:sldMk cId="2888881996" sldId="259"/>
            <ac:cxnSpMk id="37" creationId="{18AA6F65-3C33-1049-D141-F3F4F98E8436}"/>
          </ac:cxnSpMkLst>
        </pc:cxnChg>
        <pc:cxnChg chg="add del mod">
          <ac:chgData name="병규 전" userId="106dd48264ab9be3" providerId="LiveId" clId="{11E402C7-B381-4E4F-8508-50F48073A280}" dt="2024-06-02T04:49:09.796" v="6188" actId="478"/>
          <ac:cxnSpMkLst>
            <pc:docMk/>
            <pc:sldMk cId="2888881996" sldId="259"/>
            <ac:cxnSpMk id="38" creationId="{48830133-F8AA-B5DC-C7A3-BFE5D6440039}"/>
          </ac:cxnSpMkLst>
        </pc:cxnChg>
        <pc:cxnChg chg="add del mod">
          <ac:chgData name="병규 전" userId="106dd48264ab9be3" providerId="LiveId" clId="{11E402C7-B381-4E4F-8508-50F48073A280}" dt="2024-06-02T04:49:09.796" v="6188" actId="478"/>
          <ac:cxnSpMkLst>
            <pc:docMk/>
            <pc:sldMk cId="2888881996" sldId="259"/>
            <ac:cxnSpMk id="40" creationId="{2402B34F-0FDF-3427-6766-A96D99FB72F2}"/>
          </ac:cxnSpMkLst>
        </pc:cxnChg>
      </pc:sldChg>
      <pc:sldChg chg="addSp delSp modSp add mod">
        <pc:chgData name="병규 전" userId="106dd48264ab9be3" providerId="LiveId" clId="{11E402C7-B381-4E4F-8508-50F48073A280}" dt="2024-06-02T11:05:58.353" v="7773" actId="20577"/>
        <pc:sldMkLst>
          <pc:docMk/>
          <pc:sldMk cId="2491537972" sldId="260"/>
        </pc:sldMkLst>
        <pc:spChg chg="mod">
          <ac:chgData name="병규 전" userId="106dd48264ab9be3" providerId="LiveId" clId="{11E402C7-B381-4E4F-8508-50F48073A280}" dt="2024-05-31T07:29:36.316" v="630" actId="20577"/>
          <ac:spMkLst>
            <pc:docMk/>
            <pc:sldMk cId="2491537972" sldId="260"/>
            <ac:spMk id="2" creationId="{EA895178-D579-C9A6-E5E5-F5DBBD95E971}"/>
          </ac:spMkLst>
        </pc:spChg>
        <pc:spChg chg="add mod">
          <ac:chgData name="병규 전" userId="106dd48264ab9be3" providerId="LiveId" clId="{11E402C7-B381-4E4F-8508-50F48073A280}" dt="2024-06-02T03:43:36.649" v="3592" actId="1035"/>
          <ac:spMkLst>
            <pc:docMk/>
            <pc:sldMk cId="2491537972" sldId="260"/>
            <ac:spMk id="3" creationId="{34933274-BA74-6504-AE4F-82C994EDFBE3}"/>
          </ac:spMkLst>
        </pc:spChg>
        <pc:spChg chg="add mod">
          <ac:chgData name="병규 전" userId="106dd48264ab9be3" providerId="LiveId" clId="{11E402C7-B381-4E4F-8508-50F48073A280}" dt="2024-06-02T10:30:51.818" v="7073"/>
          <ac:spMkLst>
            <pc:docMk/>
            <pc:sldMk cId="2491537972" sldId="260"/>
            <ac:spMk id="4" creationId="{0E693EA7-6EAA-E49E-2980-5ECE6812C0B2}"/>
          </ac:spMkLst>
        </pc:spChg>
        <pc:spChg chg="del">
          <ac:chgData name="병규 전" userId="106dd48264ab9be3" providerId="LiveId" clId="{11E402C7-B381-4E4F-8508-50F48073A280}" dt="2024-06-02T02:26:31.320" v="2058" actId="478"/>
          <ac:spMkLst>
            <pc:docMk/>
            <pc:sldMk cId="2491537972" sldId="260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2T02:22:16.522" v="1945" actId="478"/>
          <ac:spMkLst>
            <pc:docMk/>
            <pc:sldMk cId="2491537972" sldId="260"/>
            <ac:spMk id="5" creationId="{89CF4932-DCD3-58C7-13DC-7E19F79DBA71}"/>
          </ac:spMkLst>
        </pc:spChg>
        <pc:spChg chg="add mod">
          <ac:chgData name="병규 전" userId="106dd48264ab9be3" providerId="LiveId" clId="{11E402C7-B381-4E4F-8508-50F48073A280}" dt="2024-06-02T03:39:03.004" v="3524" actId="1076"/>
          <ac:spMkLst>
            <pc:docMk/>
            <pc:sldMk cId="2491537972" sldId="260"/>
            <ac:spMk id="6" creationId="{693488A9-CD74-8521-22B2-A32C633869B3}"/>
          </ac:spMkLst>
        </pc:spChg>
        <pc:spChg chg="add mod">
          <ac:chgData name="병규 전" userId="106dd48264ab9be3" providerId="LiveId" clId="{11E402C7-B381-4E4F-8508-50F48073A280}" dt="2024-06-02T03:38:58.349" v="3523" actId="1076"/>
          <ac:spMkLst>
            <pc:docMk/>
            <pc:sldMk cId="2491537972" sldId="260"/>
            <ac:spMk id="7" creationId="{18857AA1-4099-59F4-049D-D8829D2471D7}"/>
          </ac:spMkLst>
        </pc:spChg>
        <pc:spChg chg="add del mod">
          <ac:chgData name="병규 전" userId="106dd48264ab9be3" providerId="LiveId" clId="{11E402C7-B381-4E4F-8508-50F48073A280}" dt="2024-06-01T05:18:33.905" v="848" actId="478"/>
          <ac:spMkLst>
            <pc:docMk/>
            <pc:sldMk cId="2491537972" sldId="260"/>
            <ac:spMk id="8" creationId="{3F920F2A-1DCD-AAB9-ED2C-D83F477CD333}"/>
          </ac:spMkLst>
        </pc:spChg>
        <pc:spChg chg="add del mod">
          <ac:chgData name="병규 전" userId="106dd48264ab9be3" providerId="LiveId" clId="{11E402C7-B381-4E4F-8508-50F48073A280}" dt="2024-06-02T03:38:18.293" v="3508" actId="478"/>
          <ac:spMkLst>
            <pc:docMk/>
            <pc:sldMk cId="2491537972" sldId="260"/>
            <ac:spMk id="9" creationId="{3609C855-2706-E38C-FE9C-673664DF3CAB}"/>
          </ac:spMkLst>
        </pc:spChg>
        <pc:spChg chg="add del mod">
          <ac:chgData name="병규 전" userId="106dd48264ab9be3" providerId="LiveId" clId="{11E402C7-B381-4E4F-8508-50F48073A280}" dt="2024-06-02T02:24:22.397" v="1984" actId="478"/>
          <ac:spMkLst>
            <pc:docMk/>
            <pc:sldMk cId="2491537972" sldId="260"/>
            <ac:spMk id="10" creationId="{CB3CB111-9670-3FB7-6250-A2462BD417EB}"/>
          </ac:spMkLst>
        </pc:spChg>
        <pc:spChg chg="add mod">
          <ac:chgData name="병규 전" userId="106dd48264ab9be3" providerId="LiveId" clId="{11E402C7-B381-4E4F-8508-50F48073A280}" dt="2024-06-02T11:05:46.137" v="7764" actId="113"/>
          <ac:spMkLst>
            <pc:docMk/>
            <pc:sldMk cId="2491537972" sldId="260"/>
            <ac:spMk id="11" creationId="{B9E84818-B67B-61F9-0515-29807CA3D78F}"/>
          </ac:spMkLst>
        </pc:spChg>
        <pc:spChg chg="add mod">
          <ac:chgData name="병규 전" userId="106dd48264ab9be3" providerId="LiveId" clId="{11E402C7-B381-4E4F-8508-50F48073A280}" dt="2024-06-02T03:39:08.085" v="3526" actId="1076"/>
          <ac:spMkLst>
            <pc:docMk/>
            <pc:sldMk cId="2491537972" sldId="260"/>
            <ac:spMk id="12" creationId="{ECB7F7B4-CC85-34BD-A199-CBA206BC4C30}"/>
          </ac:spMkLst>
        </pc:spChg>
        <pc:spChg chg="add mod">
          <ac:chgData name="병규 전" userId="106dd48264ab9be3" providerId="LiveId" clId="{11E402C7-B381-4E4F-8508-50F48073A280}" dt="2024-06-02T03:39:17.109" v="3529" actId="1076"/>
          <ac:spMkLst>
            <pc:docMk/>
            <pc:sldMk cId="2491537972" sldId="260"/>
            <ac:spMk id="13" creationId="{D0079EC6-3686-389C-1DCD-E08DA0C4A727}"/>
          </ac:spMkLst>
        </pc:spChg>
        <pc:spChg chg="add mod">
          <ac:chgData name="병규 전" userId="106dd48264ab9be3" providerId="LiveId" clId="{11E402C7-B381-4E4F-8508-50F48073A280}" dt="2024-06-02T11:05:58.353" v="7773" actId="20577"/>
          <ac:spMkLst>
            <pc:docMk/>
            <pc:sldMk cId="2491537972" sldId="260"/>
            <ac:spMk id="14" creationId="{25695D59-742B-F4F6-5827-BC25B6AC24DF}"/>
          </ac:spMkLst>
        </pc:spChg>
        <pc:spChg chg="add mod ord">
          <ac:chgData name="병규 전" userId="106dd48264ab9be3" providerId="LiveId" clId="{11E402C7-B381-4E4F-8508-50F48073A280}" dt="2024-06-02T03:39:25.564" v="3530" actId="1076"/>
          <ac:spMkLst>
            <pc:docMk/>
            <pc:sldMk cId="2491537972" sldId="260"/>
            <ac:spMk id="15" creationId="{F1A54BD0-0188-F3E5-0798-351B37F242AB}"/>
          </ac:spMkLst>
        </pc:spChg>
        <pc:spChg chg="add mod ord">
          <ac:chgData name="병규 전" userId="106dd48264ab9be3" providerId="LiveId" clId="{11E402C7-B381-4E4F-8508-50F48073A280}" dt="2024-06-02T03:39:11.613" v="3528" actId="1076"/>
          <ac:spMkLst>
            <pc:docMk/>
            <pc:sldMk cId="2491537972" sldId="260"/>
            <ac:spMk id="16" creationId="{2A27D3CF-F4AF-B40A-9F30-DAEAF4901BEB}"/>
          </ac:spMkLst>
        </pc:spChg>
      </pc:sldChg>
      <pc:sldChg chg="addSp delSp modSp add mod">
        <pc:chgData name="병규 전" userId="106dd48264ab9be3" providerId="LiveId" clId="{11E402C7-B381-4E4F-8508-50F48073A280}" dt="2024-06-02T10:31:22.172" v="7080"/>
        <pc:sldMkLst>
          <pc:docMk/>
          <pc:sldMk cId="2715103297" sldId="261"/>
        </pc:sldMkLst>
        <pc:spChg chg="mod">
          <ac:chgData name="병규 전" userId="106dd48264ab9be3" providerId="LiveId" clId="{11E402C7-B381-4E4F-8508-50F48073A280}" dt="2024-06-02T04:40:42.570" v="5463" actId="1076"/>
          <ac:spMkLst>
            <pc:docMk/>
            <pc:sldMk cId="2715103297" sldId="261"/>
            <ac:spMk id="2" creationId="{EA895178-D579-C9A6-E5E5-F5DBBD95E971}"/>
          </ac:spMkLst>
        </pc:spChg>
        <pc:spChg chg="add mod">
          <ac:chgData name="병규 전" userId="106dd48264ab9be3" providerId="LiveId" clId="{11E402C7-B381-4E4F-8508-50F48073A280}" dt="2024-06-02T10:31:22.172" v="7080"/>
          <ac:spMkLst>
            <pc:docMk/>
            <pc:sldMk cId="2715103297" sldId="261"/>
            <ac:spMk id="3" creationId="{820BB682-F867-5757-6237-E93B43B82173}"/>
          </ac:spMkLst>
        </pc:spChg>
        <pc:spChg chg="del">
          <ac:chgData name="병규 전" userId="106dd48264ab9be3" providerId="LiveId" clId="{11E402C7-B381-4E4F-8508-50F48073A280}" dt="2024-06-02T03:08:37.409" v="3244" actId="478"/>
          <ac:spMkLst>
            <pc:docMk/>
            <pc:sldMk cId="2715103297" sldId="261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2T03:06:42.963" v="3208" actId="478"/>
          <ac:spMkLst>
            <pc:docMk/>
            <pc:sldMk cId="2715103297" sldId="261"/>
            <ac:spMk id="5" creationId="{89CF4932-DCD3-58C7-13DC-7E19F79DBA71}"/>
          </ac:spMkLst>
        </pc:spChg>
        <pc:spChg chg="add mod">
          <ac:chgData name="병규 전" userId="106dd48264ab9be3" providerId="LiveId" clId="{11E402C7-B381-4E4F-8508-50F48073A280}" dt="2024-06-02T04:47:16.188" v="6163" actId="1076"/>
          <ac:spMkLst>
            <pc:docMk/>
            <pc:sldMk cId="2715103297" sldId="261"/>
            <ac:spMk id="6" creationId="{426D4BAC-0D8A-34E7-3BE1-EEB7BEA10168}"/>
          </ac:spMkLst>
        </pc:spChg>
        <pc:spChg chg="add mod ord">
          <ac:chgData name="병규 전" userId="106dd48264ab9be3" providerId="LiveId" clId="{11E402C7-B381-4E4F-8508-50F48073A280}" dt="2024-06-02T04:45:43.374" v="6020" actId="14100"/>
          <ac:spMkLst>
            <pc:docMk/>
            <pc:sldMk cId="2715103297" sldId="261"/>
            <ac:spMk id="7" creationId="{1FD62FBD-20EF-6A92-F64E-D3167D3984B0}"/>
          </ac:spMkLst>
        </pc:spChg>
        <pc:spChg chg="add mod">
          <ac:chgData name="병규 전" userId="106dd48264ab9be3" providerId="LiveId" clId="{11E402C7-B381-4E4F-8508-50F48073A280}" dt="2024-06-02T04:42:46.686" v="5532"/>
          <ac:spMkLst>
            <pc:docMk/>
            <pc:sldMk cId="2715103297" sldId="261"/>
            <ac:spMk id="8" creationId="{8CD5081B-AF3C-F1D3-1BED-93A2F221CCFC}"/>
          </ac:spMkLst>
        </pc:spChg>
        <pc:spChg chg="add mod">
          <ac:chgData name="병규 전" userId="106dd48264ab9be3" providerId="LiveId" clId="{11E402C7-B381-4E4F-8508-50F48073A280}" dt="2024-06-02T04:51:01.386" v="6209" actId="1076"/>
          <ac:spMkLst>
            <pc:docMk/>
            <pc:sldMk cId="2715103297" sldId="261"/>
            <ac:spMk id="9" creationId="{4BF0A311-4BF0-131F-837E-C2992E2B3574}"/>
          </ac:spMkLst>
        </pc:spChg>
        <pc:spChg chg="add mod">
          <ac:chgData name="병규 전" userId="106dd48264ab9be3" providerId="LiveId" clId="{11E402C7-B381-4E4F-8508-50F48073A280}" dt="2024-06-02T04:51:03.521" v="6210" actId="1076"/>
          <ac:spMkLst>
            <pc:docMk/>
            <pc:sldMk cId="2715103297" sldId="261"/>
            <ac:spMk id="10" creationId="{AC7EBD8E-9239-704E-2150-A3D1254EFD1D}"/>
          </ac:spMkLst>
        </pc:spChg>
      </pc:sldChg>
      <pc:sldChg chg="addSp delSp modSp add mod">
        <pc:chgData name="병규 전" userId="106dd48264ab9be3" providerId="LiveId" clId="{11E402C7-B381-4E4F-8508-50F48073A280}" dt="2024-06-02T10:23:32.272" v="7061" actId="1076"/>
        <pc:sldMkLst>
          <pc:docMk/>
          <pc:sldMk cId="3114938728" sldId="262"/>
        </pc:sldMkLst>
        <pc:spChg chg="mod">
          <ac:chgData name="병규 전" userId="106dd48264ab9be3" providerId="LiveId" clId="{11E402C7-B381-4E4F-8508-50F48073A280}" dt="2024-06-02T10:23:29.400" v="7060" actId="1076"/>
          <ac:spMkLst>
            <pc:docMk/>
            <pc:sldMk cId="3114938728" sldId="262"/>
            <ac:spMk id="2" creationId="{EA895178-D579-C9A6-E5E5-F5DBBD95E971}"/>
          </ac:spMkLst>
        </pc:spChg>
        <pc:spChg chg="del">
          <ac:chgData name="병규 전" userId="106dd48264ab9be3" providerId="LiveId" clId="{11E402C7-B381-4E4F-8508-50F48073A280}" dt="2024-06-02T10:23:25.441" v="7059" actId="478"/>
          <ac:spMkLst>
            <pc:docMk/>
            <pc:sldMk cId="3114938728" sldId="262"/>
            <ac:spMk id="29" creationId="{8E136ABE-AC0F-91E0-92EE-DCA7BB3A1FED}"/>
          </ac:spMkLst>
        </pc:spChg>
        <pc:picChg chg="add mod">
          <ac:chgData name="병규 전" userId="106dd48264ab9be3" providerId="LiveId" clId="{11E402C7-B381-4E4F-8508-50F48073A280}" dt="2024-06-02T10:23:32.272" v="7061" actId="1076"/>
          <ac:picMkLst>
            <pc:docMk/>
            <pc:sldMk cId="3114938728" sldId="262"/>
            <ac:picMk id="6" creationId="{A8B00103-0DBA-360A-C6EF-F5BE3E45324C}"/>
          </ac:picMkLst>
        </pc:picChg>
      </pc:sldChg>
      <pc:sldChg chg="addSp delSp modSp add mod ord">
        <pc:chgData name="병규 전" userId="106dd48264ab9be3" providerId="LiveId" clId="{11E402C7-B381-4E4F-8508-50F48073A280}" dt="2024-06-02T11:09:37.628" v="7799" actId="20577"/>
        <pc:sldMkLst>
          <pc:docMk/>
          <pc:sldMk cId="181649215" sldId="263"/>
        </pc:sldMkLst>
        <pc:spChg chg="mod">
          <ac:chgData name="병규 전" userId="106dd48264ab9be3" providerId="LiveId" clId="{11E402C7-B381-4E4F-8508-50F48073A280}" dt="2024-06-02T05:11:34.244" v="6742" actId="20577"/>
          <ac:spMkLst>
            <pc:docMk/>
            <pc:sldMk cId="181649215" sldId="263"/>
            <ac:spMk id="2" creationId="{EA895178-D579-C9A6-E5E5-F5DBBD95E971}"/>
          </ac:spMkLst>
        </pc:spChg>
        <pc:spChg chg="del">
          <ac:chgData name="병규 전" userId="106dd48264ab9be3" providerId="LiveId" clId="{11E402C7-B381-4E4F-8508-50F48073A280}" dt="2024-06-02T04:31:19.669" v="5091" actId="478"/>
          <ac:spMkLst>
            <pc:docMk/>
            <pc:sldMk cId="181649215" sldId="263"/>
            <ac:spMk id="3" creationId="{34933274-BA74-6504-AE4F-82C994EDFBE3}"/>
          </ac:spMkLst>
        </pc:spChg>
        <pc:spChg chg="add del mod">
          <ac:chgData name="병규 전" userId="106dd48264ab9be3" providerId="LiveId" clId="{11E402C7-B381-4E4F-8508-50F48073A280}" dt="2024-06-02T10:31:17.409" v="7079" actId="478"/>
          <ac:spMkLst>
            <pc:docMk/>
            <pc:sldMk cId="181649215" sldId="263"/>
            <ac:spMk id="3" creationId="{35B52B90-BB66-07FD-3171-E83E11ACCCE1}"/>
          </ac:spMkLst>
        </pc:spChg>
        <pc:spChg chg="del">
          <ac:chgData name="병규 전" userId="106dd48264ab9be3" providerId="LiveId" clId="{11E402C7-B381-4E4F-8508-50F48073A280}" dt="2024-06-02T03:02:15.582" v="3176" actId="478"/>
          <ac:spMkLst>
            <pc:docMk/>
            <pc:sldMk cId="181649215" sldId="263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2T03:02:12.343" v="3175" actId="478"/>
          <ac:spMkLst>
            <pc:docMk/>
            <pc:sldMk cId="181649215" sldId="263"/>
            <ac:spMk id="5" creationId="{89CF4932-DCD3-58C7-13DC-7E19F79DBA71}"/>
          </ac:spMkLst>
        </pc:spChg>
        <pc:spChg chg="mod">
          <ac:chgData name="병규 전" userId="106dd48264ab9be3" providerId="LiveId" clId="{11E402C7-B381-4E4F-8508-50F48073A280}" dt="2024-06-02T04:31:45.352" v="5097" actId="1076"/>
          <ac:spMkLst>
            <pc:docMk/>
            <pc:sldMk cId="181649215" sldId="263"/>
            <ac:spMk id="6" creationId="{693488A9-CD74-8521-22B2-A32C633869B3}"/>
          </ac:spMkLst>
        </pc:spChg>
        <pc:spChg chg="mod">
          <ac:chgData name="병규 전" userId="106dd48264ab9be3" providerId="LiveId" clId="{11E402C7-B381-4E4F-8508-50F48073A280}" dt="2024-06-02T04:31:48.023" v="5098" actId="14100"/>
          <ac:spMkLst>
            <pc:docMk/>
            <pc:sldMk cId="181649215" sldId="263"/>
            <ac:spMk id="7" creationId="{18857AA1-4099-59F4-049D-D8829D2471D7}"/>
          </ac:spMkLst>
        </pc:spChg>
        <pc:spChg chg="add mod">
          <ac:chgData name="병규 전" userId="106dd48264ab9be3" providerId="LiveId" clId="{11E402C7-B381-4E4F-8508-50F48073A280}" dt="2024-06-02T04:50:35.322" v="6207" actId="1076"/>
          <ac:spMkLst>
            <pc:docMk/>
            <pc:sldMk cId="181649215" sldId="263"/>
            <ac:spMk id="8" creationId="{E943C1D4-72F5-E214-BB9D-11822DEF32DF}"/>
          </ac:spMkLst>
        </pc:spChg>
        <pc:spChg chg="add del mod">
          <ac:chgData name="병규 전" userId="106dd48264ab9be3" providerId="LiveId" clId="{11E402C7-B381-4E4F-8508-50F48073A280}" dt="2024-06-02T03:09:56.221" v="3246" actId="478"/>
          <ac:spMkLst>
            <pc:docMk/>
            <pc:sldMk cId="181649215" sldId="263"/>
            <ac:spMk id="9" creationId="{E8897119-243B-14D6-77E7-6973B5FB85C2}"/>
          </ac:spMkLst>
        </pc:spChg>
        <pc:spChg chg="add mod">
          <ac:chgData name="병규 전" userId="106dd48264ab9be3" providerId="LiveId" clId="{11E402C7-B381-4E4F-8508-50F48073A280}" dt="2024-06-02T03:05:00.546" v="3196" actId="1076"/>
          <ac:spMkLst>
            <pc:docMk/>
            <pc:sldMk cId="181649215" sldId="263"/>
            <ac:spMk id="10" creationId="{3E4B45D1-73C9-0315-B7BE-E699BC6F938C}"/>
          </ac:spMkLst>
        </pc:spChg>
        <pc:spChg chg="add del mod">
          <ac:chgData name="병규 전" userId="106dd48264ab9be3" providerId="LiveId" clId="{11E402C7-B381-4E4F-8508-50F48073A280}" dt="2024-06-02T03:09:53.422" v="3245" actId="478"/>
          <ac:spMkLst>
            <pc:docMk/>
            <pc:sldMk cId="181649215" sldId="263"/>
            <ac:spMk id="11" creationId="{8082D782-C4EB-DAF6-27D5-AAA723292D4A}"/>
          </ac:spMkLst>
        </pc:spChg>
        <pc:spChg chg="add del mod">
          <ac:chgData name="병규 전" userId="106dd48264ab9be3" providerId="LiveId" clId="{11E402C7-B381-4E4F-8508-50F48073A280}" dt="2024-06-02T04:38:03.813" v="5409" actId="478"/>
          <ac:spMkLst>
            <pc:docMk/>
            <pc:sldMk cId="181649215" sldId="263"/>
            <ac:spMk id="12" creationId="{245AF158-5D5F-55C8-2C9A-094B6F841970}"/>
          </ac:spMkLst>
        </pc:spChg>
        <pc:spChg chg="add mod">
          <ac:chgData name="병규 전" userId="106dd48264ab9be3" providerId="LiveId" clId="{11E402C7-B381-4E4F-8508-50F48073A280}" dt="2024-06-02T04:38:37.294" v="5419" actId="1076"/>
          <ac:spMkLst>
            <pc:docMk/>
            <pc:sldMk cId="181649215" sldId="263"/>
            <ac:spMk id="13" creationId="{B50AAE42-E2F9-10E7-2AC8-5FAA68BA233C}"/>
          </ac:spMkLst>
        </pc:spChg>
        <pc:spChg chg="add mod">
          <ac:chgData name="병규 전" userId="106dd48264ab9be3" providerId="LiveId" clId="{11E402C7-B381-4E4F-8508-50F48073A280}" dt="2024-06-02T11:09:37.628" v="7799" actId="20577"/>
          <ac:spMkLst>
            <pc:docMk/>
            <pc:sldMk cId="181649215" sldId="263"/>
            <ac:spMk id="14" creationId="{BB3D9E65-6EBD-5DC9-C2D9-9F1F84395D4D}"/>
          </ac:spMkLst>
        </pc:spChg>
        <pc:spChg chg="add mod">
          <ac:chgData name="병규 전" userId="106dd48264ab9be3" providerId="LiveId" clId="{11E402C7-B381-4E4F-8508-50F48073A280}" dt="2024-06-02T04:39:59.523" v="5427" actId="13822"/>
          <ac:spMkLst>
            <pc:docMk/>
            <pc:sldMk cId="181649215" sldId="263"/>
            <ac:spMk id="15" creationId="{0550B398-AFFC-AC06-AF37-790D8F2064F0}"/>
          </ac:spMkLst>
        </pc:spChg>
        <pc:spChg chg="add del mod">
          <ac:chgData name="병규 전" userId="106dd48264ab9be3" providerId="LiveId" clId="{11E402C7-B381-4E4F-8508-50F48073A280}" dt="2024-06-02T05:11:38.315" v="6745"/>
          <ac:spMkLst>
            <pc:docMk/>
            <pc:sldMk cId="181649215" sldId="263"/>
            <ac:spMk id="16" creationId="{1D990633-0549-737C-B84A-89B771FA2B0E}"/>
          </ac:spMkLst>
        </pc:spChg>
        <pc:spChg chg="add mod">
          <ac:chgData name="병규 전" userId="106dd48264ab9be3" providerId="LiveId" clId="{11E402C7-B381-4E4F-8508-50F48073A280}" dt="2024-06-02T05:12:08.015" v="6771" actId="1076"/>
          <ac:spMkLst>
            <pc:docMk/>
            <pc:sldMk cId="181649215" sldId="263"/>
            <ac:spMk id="17" creationId="{673B9A35-E862-647D-5D9F-55A1CB9ECCD8}"/>
          </ac:spMkLst>
        </pc:spChg>
      </pc:sldChg>
      <pc:sldChg chg="new del">
        <pc:chgData name="병규 전" userId="106dd48264ab9be3" providerId="LiveId" clId="{11E402C7-B381-4E4F-8508-50F48073A280}" dt="2024-06-01T05:18:48.989" v="850" actId="47"/>
        <pc:sldMkLst>
          <pc:docMk/>
          <pc:sldMk cId="536616606" sldId="263"/>
        </pc:sldMkLst>
      </pc:sldChg>
      <pc:sldChg chg="addSp delSp modSp add mod">
        <pc:chgData name="병규 전" userId="106dd48264ab9be3" providerId="LiveId" clId="{11E402C7-B381-4E4F-8508-50F48073A280}" dt="2024-06-02T10:30:55.791" v="7074"/>
        <pc:sldMkLst>
          <pc:docMk/>
          <pc:sldMk cId="3906507233" sldId="264"/>
        </pc:sldMkLst>
        <pc:spChg chg="mod">
          <ac:chgData name="병규 전" userId="106dd48264ab9be3" providerId="LiveId" clId="{11E402C7-B381-4E4F-8508-50F48073A280}" dt="2024-06-02T03:43:31.980" v="3584" actId="1035"/>
          <ac:spMkLst>
            <pc:docMk/>
            <pc:sldMk cId="3906507233" sldId="264"/>
            <ac:spMk id="3" creationId="{34933274-BA74-6504-AE4F-82C994EDFBE3}"/>
          </ac:spMkLst>
        </pc:spChg>
        <pc:spChg chg="del">
          <ac:chgData name="병규 전" userId="106dd48264ab9be3" providerId="LiveId" clId="{11E402C7-B381-4E4F-8508-50F48073A280}" dt="2024-06-02T02:34:44.486" v="2446" actId="478"/>
          <ac:spMkLst>
            <pc:docMk/>
            <pc:sldMk cId="3906507233" sldId="264"/>
            <ac:spMk id="4" creationId="{645C0AF6-3987-8B03-8D53-F46F5C4AB8F6}"/>
          </ac:spMkLst>
        </pc:spChg>
        <pc:spChg chg="add mod">
          <ac:chgData name="병규 전" userId="106dd48264ab9be3" providerId="LiveId" clId="{11E402C7-B381-4E4F-8508-50F48073A280}" dt="2024-06-02T10:30:55.791" v="7074"/>
          <ac:spMkLst>
            <pc:docMk/>
            <pc:sldMk cId="3906507233" sldId="264"/>
            <ac:spMk id="4" creationId="{E8DF7A22-3E88-4314-1B6E-A8EE74EDE838}"/>
          </ac:spMkLst>
        </pc:spChg>
        <pc:spChg chg="add del mod ord">
          <ac:chgData name="병규 전" userId="106dd48264ab9be3" providerId="LiveId" clId="{11E402C7-B381-4E4F-8508-50F48073A280}" dt="2024-06-02T02:34:12.012" v="2424" actId="14100"/>
          <ac:spMkLst>
            <pc:docMk/>
            <pc:sldMk cId="3906507233" sldId="264"/>
            <ac:spMk id="5" creationId="{89CF4932-DCD3-58C7-13DC-7E19F79DBA71}"/>
          </ac:spMkLst>
        </pc:spChg>
        <pc:spChg chg="mod">
          <ac:chgData name="병규 전" userId="106dd48264ab9be3" providerId="LiveId" clId="{11E402C7-B381-4E4F-8508-50F48073A280}" dt="2024-06-02T03:11:45.821" v="3263" actId="20577"/>
          <ac:spMkLst>
            <pc:docMk/>
            <pc:sldMk cId="3906507233" sldId="264"/>
            <ac:spMk id="6" creationId="{693488A9-CD74-8521-22B2-A32C633869B3}"/>
          </ac:spMkLst>
        </pc:spChg>
        <pc:spChg chg="mod">
          <ac:chgData name="병규 전" userId="106dd48264ab9be3" providerId="LiveId" clId="{11E402C7-B381-4E4F-8508-50F48073A280}" dt="2024-06-02T03:40:12.560" v="3541" actId="113"/>
          <ac:spMkLst>
            <pc:docMk/>
            <pc:sldMk cId="3906507233" sldId="264"/>
            <ac:spMk id="7" creationId="{18857AA1-4099-59F4-049D-D8829D2471D7}"/>
          </ac:spMkLst>
        </pc:spChg>
        <pc:spChg chg="add mod">
          <ac:chgData name="병규 전" userId="106dd48264ab9be3" providerId="LiveId" clId="{11E402C7-B381-4E4F-8508-50F48073A280}" dt="2024-06-02T03:46:00.887" v="3635" actId="14100"/>
          <ac:spMkLst>
            <pc:docMk/>
            <pc:sldMk cId="3906507233" sldId="264"/>
            <ac:spMk id="8" creationId="{862D430C-0521-61BA-9C44-CA64936CDD23}"/>
          </ac:spMkLst>
        </pc:spChg>
        <pc:spChg chg="add mod">
          <ac:chgData name="병규 전" userId="106dd48264ab9be3" providerId="LiveId" clId="{11E402C7-B381-4E4F-8508-50F48073A280}" dt="2024-06-02T03:40:08.478" v="3540" actId="14100"/>
          <ac:spMkLst>
            <pc:docMk/>
            <pc:sldMk cId="3906507233" sldId="264"/>
            <ac:spMk id="9" creationId="{F89FB33D-F151-B800-3887-BDF6265D123D}"/>
          </ac:spMkLst>
        </pc:spChg>
        <pc:spChg chg="add mod">
          <ac:chgData name="병규 전" userId="106dd48264ab9be3" providerId="LiveId" clId="{11E402C7-B381-4E4F-8508-50F48073A280}" dt="2024-06-02T04:34:55.947" v="5173" actId="113"/>
          <ac:spMkLst>
            <pc:docMk/>
            <pc:sldMk cId="3906507233" sldId="264"/>
            <ac:spMk id="10" creationId="{AB2AF3D6-DB77-D1AE-1694-D44642C5B51A}"/>
          </ac:spMkLst>
        </pc:spChg>
        <pc:spChg chg="add mod">
          <ac:chgData name="병규 전" userId="106dd48264ab9be3" providerId="LiveId" clId="{11E402C7-B381-4E4F-8508-50F48073A280}" dt="2024-06-02T04:29:53.948" v="5061" actId="1076"/>
          <ac:spMkLst>
            <pc:docMk/>
            <pc:sldMk cId="3906507233" sldId="264"/>
            <ac:spMk id="11" creationId="{1D42AF78-D191-3F64-4BFE-09B07A715E1D}"/>
          </ac:spMkLst>
        </pc:spChg>
        <pc:spChg chg="add mod">
          <ac:chgData name="병규 전" userId="106dd48264ab9be3" providerId="LiveId" clId="{11E402C7-B381-4E4F-8508-50F48073A280}" dt="2024-06-02T04:35:10.693" v="5175" actId="113"/>
          <ac:spMkLst>
            <pc:docMk/>
            <pc:sldMk cId="3906507233" sldId="264"/>
            <ac:spMk id="13" creationId="{8F364333-F5A5-1C7E-833C-863C66C7A5F2}"/>
          </ac:spMkLst>
        </pc:spChg>
        <pc:spChg chg="add mod">
          <ac:chgData name="병규 전" userId="106dd48264ab9be3" providerId="LiveId" clId="{11E402C7-B381-4E4F-8508-50F48073A280}" dt="2024-06-02T03:46:25.501" v="3639" actId="207"/>
          <ac:spMkLst>
            <pc:docMk/>
            <pc:sldMk cId="3906507233" sldId="264"/>
            <ac:spMk id="14" creationId="{AB692413-6529-01C9-7E53-E2EE576E6FE6}"/>
          </ac:spMkLst>
        </pc:spChg>
      </pc:sldChg>
      <pc:sldChg chg="addSp delSp modSp add mod">
        <pc:chgData name="병규 전" userId="106dd48264ab9be3" providerId="LiveId" clId="{11E402C7-B381-4E4F-8508-50F48073A280}" dt="2024-06-02T11:02:41.710" v="7746" actId="1076"/>
        <pc:sldMkLst>
          <pc:docMk/>
          <pc:sldMk cId="1144561611" sldId="265"/>
        </pc:sldMkLst>
        <pc:spChg chg="add mod">
          <ac:chgData name="병규 전" userId="106dd48264ab9be3" providerId="LiveId" clId="{11E402C7-B381-4E4F-8508-50F48073A280}" dt="2024-06-02T11:02:41.710" v="7746" actId="1076"/>
          <ac:spMkLst>
            <pc:docMk/>
            <pc:sldMk cId="1144561611" sldId="265"/>
            <ac:spMk id="4" creationId="{0B304479-7B5E-5534-950A-02A6D1C12026}"/>
          </ac:spMkLst>
        </pc:spChg>
        <pc:spChg chg="del">
          <ac:chgData name="병규 전" userId="106dd48264ab9be3" providerId="LiveId" clId="{11E402C7-B381-4E4F-8508-50F48073A280}" dt="2024-06-02T03:02:06.051" v="3173" actId="478"/>
          <ac:spMkLst>
            <pc:docMk/>
            <pc:sldMk cId="1144561611" sldId="265"/>
            <ac:spMk id="4" creationId="{645C0AF6-3987-8B03-8D53-F46F5C4AB8F6}"/>
          </ac:spMkLst>
        </pc:spChg>
        <pc:spChg chg="del">
          <ac:chgData name="병규 전" userId="106dd48264ab9be3" providerId="LiveId" clId="{11E402C7-B381-4E4F-8508-50F48073A280}" dt="2024-06-02T03:02:08.650" v="3174" actId="478"/>
          <ac:spMkLst>
            <pc:docMk/>
            <pc:sldMk cId="1144561611" sldId="265"/>
            <ac:spMk id="5" creationId="{89CF4932-DCD3-58C7-13DC-7E19F79DBA71}"/>
          </ac:spMkLst>
        </pc:spChg>
        <pc:spChg chg="mod">
          <ac:chgData name="병규 전" userId="106dd48264ab9be3" providerId="LiveId" clId="{11E402C7-B381-4E4F-8508-50F48073A280}" dt="2024-06-02T04:15:09.424" v="4204" actId="1076"/>
          <ac:spMkLst>
            <pc:docMk/>
            <pc:sldMk cId="1144561611" sldId="265"/>
            <ac:spMk id="6" creationId="{693488A9-CD74-8521-22B2-A32C633869B3}"/>
          </ac:spMkLst>
        </pc:spChg>
        <pc:spChg chg="mod">
          <ac:chgData name="병규 전" userId="106dd48264ab9be3" providerId="LiveId" clId="{11E402C7-B381-4E4F-8508-50F48073A280}" dt="2024-06-02T03:59:56.684" v="3851" actId="14100"/>
          <ac:spMkLst>
            <pc:docMk/>
            <pc:sldMk cId="1144561611" sldId="265"/>
            <ac:spMk id="7" creationId="{18857AA1-4099-59F4-049D-D8829D2471D7}"/>
          </ac:spMkLst>
        </pc:spChg>
        <pc:spChg chg="add del mod">
          <ac:chgData name="병규 전" userId="106dd48264ab9be3" providerId="LiveId" clId="{11E402C7-B381-4E4F-8508-50F48073A280}" dt="2024-06-02T03:00:21.787" v="3150" actId="478"/>
          <ac:spMkLst>
            <pc:docMk/>
            <pc:sldMk cId="1144561611" sldId="265"/>
            <ac:spMk id="9" creationId="{D58E95BE-4095-5903-51AC-F5D5ED5AB2F4}"/>
          </ac:spMkLst>
        </pc:spChg>
        <pc:spChg chg="add del mod">
          <ac:chgData name="병규 전" userId="106dd48264ab9be3" providerId="LiveId" clId="{11E402C7-B381-4E4F-8508-50F48073A280}" dt="2024-06-02T03:57:12.052" v="3819"/>
          <ac:spMkLst>
            <pc:docMk/>
            <pc:sldMk cId="1144561611" sldId="265"/>
            <ac:spMk id="10" creationId="{D4542329-8A82-F723-93B8-F3B50E3F1EC8}"/>
          </ac:spMkLst>
        </pc:spChg>
        <pc:spChg chg="add del mod or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1" creationId="{FEEFE8C2-A893-0A72-60D3-F8AF0D80F4F9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2" creationId="{BA4D24FE-8901-8A70-6277-BAC64EDC928F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3" creationId="{09C989B1-9C8E-EC69-8D19-D28164BBAFBA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4" creationId="{6BC4313D-770A-5B36-CF41-38BEA06F35EB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5" creationId="{D77F31A2-F2E6-031C-22B1-7B8563AADABF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6" creationId="{C160739A-D88F-D8A2-DA98-1A00BCA344A0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7" creationId="{E7B5F793-0C35-EF62-64F2-A85463CABDBE}"/>
          </ac:spMkLst>
        </pc:spChg>
        <pc:spChg chg="add del mod">
          <ac:chgData name="병규 전" userId="106dd48264ab9be3" providerId="LiveId" clId="{11E402C7-B381-4E4F-8508-50F48073A280}" dt="2024-06-02T03:59:38.147" v="3847" actId="478"/>
          <ac:spMkLst>
            <pc:docMk/>
            <pc:sldMk cId="1144561611" sldId="265"/>
            <ac:spMk id="18" creationId="{1192EDCA-799E-48DC-AF57-FF0421DABEA3}"/>
          </ac:spMkLst>
        </pc:spChg>
        <pc:spChg chg="add del mod">
          <ac:chgData name="병규 전" userId="106dd48264ab9be3" providerId="LiveId" clId="{11E402C7-B381-4E4F-8508-50F48073A280}" dt="2024-06-02T03:59:39.941" v="3848" actId="478"/>
          <ac:spMkLst>
            <pc:docMk/>
            <pc:sldMk cId="1144561611" sldId="265"/>
            <ac:spMk id="19" creationId="{A4D9E4B0-5725-A77B-CD25-B41B65172F82}"/>
          </ac:spMkLst>
        </pc:spChg>
      </pc:sldChg>
      <pc:sldChg chg="delSp modSp add del mod">
        <pc:chgData name="병규 전" userId="106dd48264ab9be3" providerId="LiveId" clId="{11E402C7-B381-4E4F-8508-50F48073A280}" dt="2024-06-02T03:11:14.665" v="3260" actId="47"/>
        <pc:sldMkLst>
          <pc:docMk/>
          <pc:sldMk cId="1683347862" sldId="266"/>
        </pc:sldMkLst>
        <pc:spChg chg="del">
          <ac:chgData name="병규 전" userId="106dd48264ab9be3" providerId="LiveId" clId="{11E402C7-B381-4E4F-8508-50F48073A280}" dt="2024-06-02T02:44:52.642" v="2869" actId="478"/>
          <ac:spMkLst>
            <pc:docMk/>
            <pc:sldMk cId="1683347862" sldId="266"/>
            <ac:spMk id="5" creationId="{89CF4932-DCD3-58C7-13DC-7E19F79DBA71}"/>
          </ac:spMkLst>
        </pc:spChg>
        <pc:spChg chg="mod">
          <ac:chgData name="병규 전" userId="106dd48264ab9be3" providerId="LiveId" clId="{11E402C7-B381-4E4F-8508-50F48073A280}" dt="2024-06-02T02:44:46.870" v="2866" actId="1037"/>
          <ac:spMkLst>
            <pc:docMk/>
            <pc:sldMk cId="1683347862" sldId="266"/>
            <ac:spMk id="6" creationId="{693488A9-CD74-8521-22B2-A32C633869B3}"/>
          </ac:spMkLst>
        </pc:spChg>
        <pc:spChg chg="mod ord">
          <ac:chgData name="병규 전" userId="106dd48264ab9be3" providerId="LiveId" clId="{11E402C7-B381-4E4F-8508-50F48073A280}" dt="2024-06-02T02:44:33.151" v="2850" actId="14100"/>
          <ac:spMkLst>
            <pc:docMk/>
            <pc:sldMk cId="1683347862" sldId="266"/>
            <ac:spMk id="7" creationId="{18857AA1-4099-59F4-049D-D8829D2471D7}"/>
          </ac:spMkLst>
        </pc:spChg>
        <pc:spChg chg="mod">
          <ac:chgData name="병규 전" userId="106dd48264ab9be3" providerId="LiveId" clId="{11E402C7-B381-4E4F-8508-50F48073A280}" dt="2024-06-02T02:44:58.533" v="2871" actId="14100"/>
          <ac:spMkLst>
            <pc:docMk/>
            <pc:sldMk cId="1683347862" sldId="266"/>
            <ac:spMk id="8" creationId="{862D430C-0521-61BA-9C44-CA64936CDD23}"/>
          </ac:spMkLst>
        </pc:spChg>
        <pc:spChg chg="del">
          <ac:chgData name="병규 전" userId="106dd48264ab9be3" providerId="LiveId" clId="{11E402C7-B381-4E4F-8508-50F48073A280}" dt="2024-06-02T02:44:51.431" v="2868" actId="478"/>
          <ac:spMkLst>
            <pc:docMk/>
            <pc:sldMk cId="1683347862" sldId="266"/>
            <ac:spMk id="9" creationId="{F89FB33D-F151-B800-3887-BDF6265D123D}"/>
          </ac:spMkLst>
        </pc:spChg>
        <pc:spChg chg="mod">
          <ac:chgData name="병규 전" userId="106dd48264ab9be3" providerId="LiveId" clId="{11E402C7-B381-4E4F-8508-50F48073A280}" dt="2024-06-02T02:54:44.750" v="3073" actId="20577"/>
          <ac:spMkLst>
            <pc:docMk/>
            <pc:sldMk cId="1683347862" sldId="266"/>
            <ac:spMk id="10" creationId="{AB2AF3D6-DB77-D1AE-1694-D44642C5B51A}"/>
          </ac:spMkLst>
        </pc:spChg>
      </pc:sldChg>
      <pc:sldChg chg="addSp delSp modSp add mod ord">
        <pc:chgData name="병규 전" userId="106dd48264ab9be3" providerId="LiveId" clId="{11E402C7-B381-4E4F-8508-50F48073A280}" dt="2024-06-02T11:07:57.016" v="7793" actId="20577"/>
        <pc:sldMkLst>
          <pc:docMk/>
          <pc:sldMk cId="510476981" sldId="267"/>
        </pc:sldMkLst>
        <pc:spChg chg="add mod">
          <ac:chgData name="병규 전" userId="106dd48264ab9be3" providerId="LiveId" clId="{11E402C7-B381-4E4F-8508-50F48073A280}" dt="2024-06-02T10:30:59.974" v="7075"/>
          <ac:spMkLst>
            <pc:docMk/>
            <pc:sldMk cId="510476981" sldId="267"/>
            <ac:spMk id="4" creationId="{2E5B0025-EB5E-4AE7-1F89-E00CC29053EA}"/>
          </ac:spMkLst>
        </pc:spChg>
        <pc:spChg chg="add del mod">
          <ac:chgData name="병규 전" userId="106dd48264ab9be3" providerId="LiveId" clId="{11E402C7-B381-4E4F-8508-50F48073A280}" dt="2024-06-02T03:49:56.615" v="3687" actId="478"/>
          <ac:spMkLst>
            <pc:docMk/>
            <pc:sldMk cId="510476981" sldId="267"/>
            <ac:spMk id="5" creationId="{01FEA080-92CF-B526-3209-568EEB94FCC9}"/>
          </ac:spMkLst>
        </pc:spChg>
        <pc:spChg chg="mod">
          <ac:chgData name="병규 전" userId="106dd48264ab9be3" providerId="LiveId" clId="{11E402C7-B381-4E4F-8508-50F48073A280}" dt="2024-06-02T11:07:53.562" v="7788" actId="20577"/>
          <ac:spMkLst>
            <pc:docMk/>
            <pc:sldMk cId="510476981" sldId="267"/>
            <ac:spMk id="6" creationId="{693488A9-CD74-8521-22B2-A32C633869B3}"/>
          </ac:spMkLst>
        </pc:spChg>
        <pc:spChg chg="mod">
          <ac:chgData name="병규 전" userId="106dd48264ab9be3" providerId="LiveId" clId="{11E402C7-B381-4E4F-8508-50F48073A280}" dt="2024-06-02T03:48:52.905" v="3676" actId="14100"/>
          <ac:spMkLst>
            <pc:docMk/>
            <pc:sldMk cId="510476981" sldId="267"/>
            <ac:spMk id="7" creationId="{18857AA1-4099-59F4-049D-D8829D2471D7}"/>
          </ac:spMkLst>
        </pc:spChg>
        <pc:spChg chg="mo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8" creationId="{862D430C-0521-61BA-9C44-CA64936CDD23}"/>
          </ac:spMkLst>
        </pc:spChg>
        <pc:spChg chg="add del mod">
          <ac:chgData name="병규 전" userId="106dd48264ab9be3" providerId="LiveId" clId="{11E402C7-B381-4E4F-8508-50F48073A280}" dt="2024-06-02T03:50:06.537" v="3691" actId="21"/>
          <ac:spMkLst>
            <pc:docMk/>
            <pc:sldMk cId="510476981" sldId="267"/>
            <ac:spMk id="9" creationId="{C23789E2-589A-2666-3ADF-F7F562EFD070}"/>
          </ac:spMkLst>
        </pc:spChg>
        <pc:spChg chg="del mod">
          <ac:chgData name="병규 전" userId="106dd48264ab9be3" providerId="LiveId" clId="{11E402C7-B381-4E4F-8508-50F48073A280}" dt="2024-06-02T03:49:10.037" v="3678" actId="478"/>
          <ac:spMkLst>
            <pc:docMk/>
            <pc:sldMk cId="510476981" sldId="267"/>
            <ac:spMk id="10" creationId="{AB2AF3D6-DB77-D1AE-1694-D44642C5B51A}"/>
          </ac:spMkLst>
        </pc:spChg>
        <pc:spChg chg="add mod or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1" creationId="{34625821-6DC1-5FDA-E436-F874A87166CD}"/>
          </ac:spMkLst>
        </pc:spChg>
        <pc:spChg chg="add del mod">
          <ac:chgData name="병규 전" userId="106dd48264ab9be3" providerId="LiveId" clId="{11E402C7-B381-4E4F-8508-50F48073A280}" dt="2024-06-02T03:47:30.315" v="3651" actId="478"/>
          <ac:spMkLst>
            <pc:docMk/>
            <pc:sldMk cId="510476981" sldId="267"/>
            <ac:spMk id="12" creationId="{26B1CCEB-F605-B97A-641B-6BC62486DD22}"/>
          </ac:spMkLst>
        </pc:spChg>
        <pc:spChg chg="add mod">
          <ac:chgData name="병규 전" userId="106dd48264ab9be3" providerId="LiveId" clId="{11E402C7-B381-4E4F-8508-50F48073A280}" dt="2024-06-02T11:07:57.016" v="7793" actId="20577"/>
          <ac:spMkLst>
            <pc:docMk/>
            <pc:sldMk cId="510476981" sldId="267"/>
            <ac:spMk id="13" creationId="{8B539D47-090A-F912-A9CF-7C421814BE58}"/>
          </ac:spMkLst>
        </pc:spChg>
        <pc:spChg chg="add mo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4" creationId="{AFD12719-3F9A-57BB-ADD0-8CDA08FA8F14}"/>
          </ac:spMkLst>
        </pc:spChg>
        <pc:spChg chg="add mo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5" creationId="{B92DF978-AD7B-4A5F-E037-BBE49B94EA12}"/>
          </ac:spMkLst>
        </pc:spChg>
        <pc:spChg chg="add del mod">
          <ac:chgData name="병규 전" userId="106dd48264ab9be3" providerId="LiveId" clId="{11E402C7-B381-4E4F-8508-50F48073A280}" dt="2024-06-02T03:50:13.675" v="3694" actId="478"/>
          <ac:spMkLst>
            <pc:docMk/>
            <pc:sldMk cId="510476981" sldId="267"/>
            <ac:spMk id="16" creationId="{C23789E2-589A-2666-3ADF-F7F562EFD070}"/>
          </ac:spMkLst>
        </pc:spChg>
        <pc:spChg chg="add mod or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7" creationId="{924AA564-8702-34C7-977C-3E9AE2C374EB}"/>
          </ac:spMkLst>
        </pc:spChg>
        <pc:spChg chg="add mo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8" creationId="{35D8B08A-E630-1AD3-B941-D4E22D95C23A}"/>
          </ac:spMkLst>
        </pc:spChg>
        <pc:spChg chg="add mod ord">
          <ac:chgData name="병규 전" userId="106dd48264ab9be3" providerId="LiveId" clId="{11E402C7-B381-4E4F-8508-50F48073A280}" dt="2024-06-02T10:22:58.279" v="7057" actId="1036"/>
          <ac:spMkLst>
            <pc:docMk/>
            <pc:sldMk cId="510476981" sldId="267"/>
            <ac:spMk id="19" creationId="{B1CCE93B-EAEE-77F6-70A2-2A1209882F25}"/>
          </ac:spMkLst>
        </pc:spChg>
      </pc:sldChg>
      <pc:sldChg chg="addSp delSp modSp add mod">
        <pc:chgData name="병규 전" userId="106dd48264ab9be3" providerId="LiveId" clId="{11E402C7-B381-4E4F-8508-50F48073A280}" dt="2024-06-02T05:11:18.660" v="6715" actId="27636"/>
        <pc:sldMkLst>
          <pc:docMk/>
          <pc:sldMk cId="3816945119" sldId="268"/>
        </pc:sldMkLst>
        <pc:spChg chg="mod">
          <ac:chgData name="병규 전" userId="106dd48264ab9be3" providerId="LiveId" clId="{11E402C7-B381-4E4F-8508-50F48073A280}" dt="2024-06-02T05:10:40.501" v="6674" actId="14100"/>
          <ac:spMkLst>
            <pc:docMk/>
            <pc:sldMk cId="3816945119" sldId="268"/>
            <ac:spMk id="2" creationId="{EA895178-D579-C9A6-E5E5-F5DBBD95E971}"/>
          </ac:spMkLst>
        </pc:spChg>
        <pc:spChg chg="del mod">
          <ac:chgData name="병규 전" userId="106dd48264ab9be3" providerId="LiveId" clId="{11E402C7-B381-4E4F-8508-50F48073A280}" dt="2024-06-02T04:17:49.282" v="4231" actId="478"/>
          <ac:spMkLst>
            <pc:docMk/>
            <pc:sldMk cId="3816945119" sldId="268"/>
            <ac:spMk id="3" creationId="{34933274-BA74-6504-AE4F-82C994EDFBE3}"/>
          </ac:spMkLst>
        </pc:spChg>
        <pc:spChg chg="add mod ord">
          <ac:chgData name="병규 전" userId="106dd48264ab9be3" providerId="LiveId" clId="{11E402C7-B381-4E4F-8508-50F48073A280}" dt="2024-06-02T04:27:10.072" v="4967" actId="1076"/>
          <ac:spMkLst>
            <pc:docMk/>
            <pc:sldMk cId="3816945119" sldId="268"/>
            <ac:spMk id="4" creationId="{EBC7B568-4171-33F0-C534-1FFBFEC59D93}"/>
          </ac:spMkLst>
        </pc:spChg>
        <pc:spChg chg="add mod">
          <ac:chgData name="병규 전" userId="106dd48264ab9be3" providerId="LiveId" clId="{11E402C7-B381-4E4F-8508-50F48073A280}" dt="2024-06-02T04:28:57.145" v="5055" actId="115"/>
          <ac:spMkLst>
            <pc:docMk/>
            <pc:sldMk cId="3816945119" sldId="268"/>
            <ac:spMk id="5" creationId="{AEFDEFB6-6AB8-0A3C-5258-9F36AD85BCF0}"/>
          </ac:spMkLst>
        </pc:spChg>
        <pc:spChg chg="mod">
          <ac:chgData name="병규 전" userId="106dd48264ab9be3" providerId="LiveId" clId="{11E402C7-B381-4E4F-8508-50F48073A280}" dt="2024-06-02T04:30:15.233" v="5067" actId="1076"/>
          <ac:spMkLst>
            <pc:docMk/>
            <pc:sldMk cId="3816945119" sldId="268"/>
            <ac:spMk id="6" creationId="{693488A9-CD74-8521-22B2-A32C633869B3}"/>
          </ac:spMkLst>
        </pc:spChg>
        <pc:spChg chg="mod">
          <ac:chgData name="병규 전" userId="106dd48264ab9be3" providerId="LiveId" clId="{11E402C7-B381-4E4F-8508-50F48073A280}" dt="2024-06-02T04:21:28.303" v="4508" actId="14100"/>
          <ac:spMkLst>
            <pc:docMk/>
            <pc:sldMk cId="3816945119" sldId="268"/>
            <ac:spMk id="8" creationId="{E943C1D4-72F5-E214-BB9D-11822DEF32DF}"/>
          </ac:spMkLst>
        </pc:spChg>
        <pc:spChg chg="del mod">
          <ac:chgData name="병규 전" userId="106dd48264ab9be3" providerId="LiveId" clId="{11E402C7-B381-4E4F-8508-50F48073A280}" dt="2024-06-02T04:19:52.870" v="4472" actId="478"/>
          <ac:spMkLst>
            <pc:docMk/>
            <pc:sldMk cId="3816945119" sldId="268"/>
            <ac:spMk id="9" creationId="{E8897119-243B-14D6-77E7-6973B5FB85C2}"/>
          </ac:spMkLst>
        </pc:spChg>
        <pc:spChg chg="add del mod">
          <ac:chgData name="병규 전" userId="106dd48264ab9be3" providerId="LiveId" clId="{11E402C7-B381-4E4F-8508-50F48073A280}" dt="2024-06-02T04:23:33.846" v="4535"/>
          <ac:spMkLst>
            <pc:docMk/>
            <pc:sldMk cId="3816945119" sldId="268"/>
            <ac:spMk id="10" creationId="{2B3195DE-6CC9-0A44-2920-251AC04C9765}"/>
          </ac:spMkLst>
        </pc:spChg>
        <pc:spChg chg="del mod">
          <ac:chgData name="병규 전" userId="106dd48264ab9be3" providerId="LiveId" clId="{11E402C7-B381-4E4F-8508-50F48073A280}" dt="2024-06-02T04:27:06.717" v="4965" actId="478"/>
          <ac:spMkLst>
            <pc:docMk/>
            <pc:sldMk cId="3816945119" sldId="268"/>
            <ac:spMk id="11" creationId="{8082D782-C4EB-DAF6-27D5-AAA723292D4A}"/>
          </ac:spMkLst>
        </pc:spChg>
        <pc:spChg chg="del">
          <ac:chgData name="병규 전" userId="106dd48264ab9be3" providerId="LiveId" clId="{11E402C7-B381-4E4F-8508-50F48073A280}" dt="2024-06-02T04:17:14.267" v="4219" actId="478"/>
          <ac:spMkLst>
            <pc:docMk/>
            <pc:sldMk cId="3816945119" sldId="268"/>
            <ac:spMk id="12" creationId="{245AF158-5D5F-55C8-2C9A-094B6F841970}"/>
          </ac:spMkLst>
        </pc:spChg>
        <pc:spChg chg="add mod">
          <ac:chgData name="병규 전" userId="106dd48264ab9be3" providerId="LiveId" clId="{11E402C7-B381-4E4F-8508-50F48073A280}" dt="2024-06-02T04:30:44.011" v="5074" actId="255"/>
          <ac:spMkLst>
            <pc:docMk/>
            <pc:sldMk cId="3816945119" sldId="268"/>
            <ac:spMk id="13" creationId="{61177EE7-5CA6-25E3-6069-96F2EE5B3C83}"/>
          </ac:spMkLst>
        </pc:spChg>
        <pc:spChg chg="add mod">
          <ac:chgData name="병규 전" userId="106dd48264ab9be3" providerId="LiveId" clId="{11E402C7-B381-4E4F-8508-50F48073A280}" dt="2024-06-02T04:30:16.986" v="5068" actId="1076"/>
          <ac:spMkLst>
            <pc:docMk/>
            <pc:sldMk cId="3816945119" sldId="268"/>
            <ac:spMk id="14" creationId="{8C83D96F-9FD5-F8C2-BCFE-A570FD8E3F4C}"/>
          </ac:spMkLst>
        </pc:spChg>
        <pc:spChg chg="add mod">
          <ac:chgData name="병규 전" userId="106dd48264ab9be3" providerId="LiveId" clId="{11E402C7-B381-4E4F-8508-50F48073A280}" dt="2024-06-02T04:30:18.743" v="5069"/>
          <ac:spMkLst>
            <pc:docMk/>
            <pc:sldMk cId="3816945119" sldId="268"/>
            <ac:spMk id="15" creationId="{99430D91-1133-D07E-518A-E37626C11BFC}"/>
          </ac:spMkLst>
        </pc:spChg>
        <pc:spChg chg="add mod">
          <ac:chgData name="병규 전" userId="106dd48264ab9be3" providerId="LiveId" clId="{11E402C7-B381-4E4F-8508-50F48073A280}" dt="2024-06-02T04:30:27.232" v="5071" actId="1076"/>
          <ac:spMkLst>
            <pc:docMk/>
            <pc:sldMk cId="3816945119" sldId="268"/>
            <ac:spMk id="16" creationId="{972A379A-870C-8611-CBA3-5F594B79B5E9}"/>
          </ac:spMkLst>
        </pc:spChg>
        <pc:spChg chg="add mod">
          <ac:chgData name="병규 전" userId="106dd48264ab9be3" providerId="LiveId" clId="{11E402C7-B381-4E4F-8508-50F48073A280}" dt="2024-06-02T05:10:44.764" v="6675"/>
          <ac:spMkLst>
            <pc:docMk/>
            <pc:sldMk cId="3816945119" sldId="268"/>
            <ac:spMk id="17" creationId="{7C96001B-74CD-3239-6DCE-5961867BD750}"/>
          </ac:spMkLst>
        </pc:spChg>
        <pc:spChg chg="add mod">
          <ac:chgData name="병규 전" userId="106dd48264ab9be3" providerId="LiveId" clId="{11E402C7-B381-4E4F-8508-50F48073A280}" dt="2024-06-02T05:10:47.822" v="6676"/>
          <ac:spMkLst>
            <pc:docMk/>
            <pc:sldMk cId="3816945119" sldId="268"/>
            <ac:spMk id="18" creationId="{5686E530-E5D7-3F0F-E1F7-D091BA0D8EC1}"/>
          </ac:spMkLst>
        </pc:spChg>
        <pc:spChg chg="add mod">
          <ac:chgData name="병규 전" userId="106dd48264ab9be3" providerId="LiveId" clId="{11E402C7-B381-4E4F-8508-50F48073A280}" dt="2024-06-02T05:11:18.660" v="6715" actId="27636"/>
          <ac:spMkLst>
            <pc:docMk/>
            <pc:sldMk cId="3816945119" sldId="268"/>
            <ac:spMk id="19" creationId="{9C233274-19F0-0E7E-AD8C-8414334A51FB}"/>
          </ac:spMkLst>
        </pc:spChg>
      </pc:sldChg>
      <pc:sldChg chg="addSp delSp modSp add mod">
        <pc:chgData name="병규 전" userId="106dd48264ab9be3" providerId="LiveId" clId="{11E402C7-B381-4E4F-8508-50F48073A280}" dt="2024-06-02T10:31:41.550" v="7101"/>
        <pc:sldMkLst>
          <pc:docMk/>
          <pc:sldMk cId="2551339022" sldId="269"/>
        </pc:sldMkLst>
        <pc:spChg chg="add 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4" creationId="{0BFF753F-E118-7BB1-636B-2D5E9EA147BB}"/>
          </ac:spMkLst>
        </pc:spChg>
        <pc:spChg chg="add del mod">
          <ac:chgData name="병규 전" userId="106dd48264ab9be3" providerId="LiveId" clId="{11E402C7-B381-4E4F-8508-50F48073A280}" dt="2024-06-02T10:31:41.016" v="7100" actId="478"/>
          <ac:spMkLst>
            <pc:docMk/>
            <pc:sldMk cId="2551339022" sldId="269"/>
            <ac:spMk id="5" creationId="{4353C657-D2A1-F9E1-7603-B742B034C6D5}"/>
          </ac:spMkLst>
        </pc:spChg>
        <pc:spChg chg="del">
          <ac:chgData name="병규 전" userId="106dd48264ab9be3" providerId="LiveId" clId="{11E402C7-B381-4E4F-8508-50F48073A280}" dt="2024-06-02T04:00:04.248" v="3854" actId="478"/>
          <ac:spMkLst>
            <pc:docMk/>
            <pc:sldMk cId="2551339022" sldId="269"/>
            <ac:spMk id="6" creationId="{693488A9-CD74-8521-22B2-A32C633869B3}"/>
          </ac:spMkLst>
        </pc:spChg>
        <pc:spChg chg="add mod">
          <ac:chgData name="병규 전" userId="106dd48264ab9be3" providerId="LiveId" clId="{11E402C7-B381-4E4F-8508-50F48073A280}" dt="2024-06-02T10:31:41.550" v="7101"/>
          <ac:spMkLst>
            <pc:docMk/>
            <pc:sldMk cId="2551339022" sldId="269"/>
            <ac:spMk id="6" creationId="{90CBD068-9DE0-C708-589C-B34626574169}"/>
          </ac:spMkLst>
        </pc:spChg>
        <pc:spChg chg="del">
          <ac:chgData name="병규 전" userId="106dd48264ab9be3" providerId="LiveId" clId="{11E402C7-B381-4E4F-8508-50F48073A280}" dt="2024-06-02T04:00:02.335" v="3853" actId="478"/>
          <ac:spMkLst>
            <pc:docMk/>
            <pc:sldMk cId="2551339022" sldId="269"/>
            <ac:spMk id="7" creationId="{18857AA1-4099-59F4-049D-D8829D2471D7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1" creationId="{FEEFE8C2-A893-0A72-60D3-F8AF0D80F4F9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2" creationId="{BA4D24FE-8901-8A70-6277-BAC64EDC928F}"/>
          </ac:spMkLst>
        </pc:spChg>
        <pc:spChg chg="del mod">
          <ac:chgData name="병규 전" userId="106dd48264ab9be3" providerId="LiveId" clId="{11E402C7-B381-4E4F-8508-50F48073A280}" dt="2024-06-02T04:03:08.645" v="3944" actId="478"/>
          <ac:spMkLst>
            <pc:docMk/>
            <pc:sldMk cId="2551339022" sldId="269"/>
            <ac:spMk id="13" creationId="{09C989B1-9C8E-EC69-8D19-D28164BBAFBA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4" creationId="{6BC4313D-770A-5B36-CF41-38BEA06F35EB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5" creationId="{D77F31A2-F2E6-031C-22B1-7B8563AADABF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6" creationId="{C160739A-D88F-D8A2-DA98-1A00BCA344A0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7" creationId="{E7B5F793-0C35-EF62-64F2-A85463CABDBE}"/>
          </ac:spMkLst>
        </pc:spChg>
        <pc:spChg chg="del mod">
          <ac:chgData name="병규 전" userId="106dd48264ab9be3" providerId="LiveId" clId="{11E402C7-B381-4E4F-8508-50F48073A280}" dt="2024-06-02T04:07:08.770" v="4056" actId="478"/>
          <ac:spMkLst>
            <pc:docMk/>
            <pc:sldMk cId="2551339022" sldId="269"/>
            <ac:spMk id="18" creationId="{1192EDCA-799E-48DC-AF57-FF0421DABEA3}"/>
          </ac:spMkLst>
        </pc:spChg>
        <pc:spChg chg="mod">
          <ac:chgData name="병규 전" userId="106dd48264ab9be3" providerId="LiveId" clId="{11E402C7-B381-4E4F-8508-50F48073A280}" dt="2024-06-02T10:31:32.522" v="7098" actId="1035"/>
          <ac:spMkLst>
            <pc:docMk/>
            <pc:sldMk cId="2551339022" sldId="269"/>
            <ac:spMk id="19" creationId="{A4D9E4B0-5725-A77B-CD25-B41B65172F82}"/>
          </ac:spMkLst>
        </pc:sp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8" creationId="{BEE7C285-3FA9-0549-F7C8-1B156C61AD5F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10" creationId="{2DF6C5F1-CE24-F293-5903-86DD5A877572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21" creationId="{662BAE00-478F-3722-FF90-FCC4B4B6C6FD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23" creationId="{C4005DE3-F2FB-85A4-C731-AD33C70F9A79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25" creationId="{94E44257-32E9-7E6B-E9AD-E1320FAB7744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27" creationId="{099FDE24-9B0E-7926-9DBB-D2FF5AEC31E0}"/>
          </ac:cxnSpMkLst>
        </pc:cxnChg>
        <pc:cxnChg chg="add mod">
          <ac:chgData name="병규 전" userId="106dd48264ab9be3" providerId="LiveId" clId="{11E402C7-B381-4E4F-8508-50F48073A280}" dt="2024-06-02T10:31:32.522" v="7098" actId="1035"/>
          <ac:cxnSpMkLst>
            <pc:docMk/>
            <pc:sldMk cId="2551339022" sldId="269"/>
            <ac:cxnSpMk id="30" creationId="{58671B36-2683-4CC7-344F-D7CD9257014F}"/>
          </ac:cxnSpMkLst>
        </pc:cxnChg>
      </pc:sldChg>
      <pc:sldChg chg="addSp delSp modSp add mod delAnim modAnim">
        <pc:chgData name="병규 전" userId="106dd48264ab9be3" providerId="LiveId" clId="{11E402C7-B381-4E4F-8508-50F48073A280}" dt="2024-06-03T05:22:57.297" v="7957" actId="20577"/>
        <pc:sldMkLst>
          <pc:docMk/>
          <pc:sldMk cId="1215710179" sldId="270"/>
        </pc:sldMkLst>
        <pc:spChg chg="del">
          <ac:chgData name="병규 전" userId="106dd48264ab9be3" providerId="LiveId" clId="{11E402C7-B381-4E4F-8508-50F48073A280}" dt="2024-06-02T04:51:11.930" v="6212" actId="478"/>
          <ac:spMkLst>
            <pc:docMk/>
            <pc:sldMk cId="1215710179" sldId="270"/>
            <ac:spMk id="6" creationId="{426D4BAC-0D8A-34E7-3BE1-EEB7BEA10168}"/>
          </ac:spMkLst>
        </pc:spChg>
        <pc:spChg chg="mod">
          <ac:chgData name="병규 전" userId="106dd48264ab9be3" providerId="LiveId" clId="{11E402C7-B381-4E4F-8508-50F48073A280}" dt="2024-06-02T05:00:11.074" v="6397" actId="1076"/>
          <ac:spMkLst>
            <pc:docMk/>
            <pc:sldMk cId="1215710179" sldId="270"/>
            <ac:spMk id="7" creationId="{1FD62FBD-20EF-6A92-F64E-D3167D3984B0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8" creationId="{CC02B777-19FF-79A5-F718-9F7F4255C89C}"/>
          </ac:spMkLst>
        </pc:spChg>
        <pc:spChg chg="del mod">
          <ac:chgData name="병규 전" userId="106dd48264ab9be3" providerId="LiveId" clId="{11E402C7-B381-4E4F-8508-50F48073A280}" dt="2024-06-02T04:51:10.062" v="6211" actId="478"/>
          <ac:spMkLst>
            <pc:docMk/>
            <pc:sldMk cId="1215710179" sldId="270"/>
            <ac:spMk id="9" creationId="{4BF0A311-4BF0-131F-837E-C2992E2B3574}"/>
          </ac:spMkLst>
        </pc:spChg>
        <pc:spChg chg="del mod">
          <ac:chgData name="병규 전" userId="106dd48264ab9be3" providerId="LiveId" clId="{11E402C7-B381-4E4F-8508-50F48073A280}" dt="2024-06-02T04:51:10.062" v="6211" actId="478"/>
          <ac:spMkLst>
            <pc:docMk/>
            <pc:sldMk cId="1215710179" sldId="270"/>
            <ac:spMk id="10" creationId="{AC7EBD8E-9239-704E-2150-A3D1254EFD1D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1" creationId="{E3571BAB-26EB-AEF6-4B0C-DD98CA671C29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2" creationId="{0B47877E-7406-6D61-0960-55A5850469BB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3" creationId="{EDC25D89-1ABC-4AFA-35B2-22351CB479FA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4" creationId="{993A92A2-E606-B346-03E8-C962E8F6A427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5" creationId="{ABE4A0B8-D9CA-DE79-1377-C5A5FCC9985C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6" creationId="{4F2E6DB0-9C93-851C-22EC-243EEAF01810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7" creationId="{F12B5E95-839E-C435-46CF-21D3E9605952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8" creationId="{561AB762-AA87-DBC0-5571-8BADE8C224C5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19" creationId="{CFF1C1E8-0354-C845-79A1-49E5C474C594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0" creationId="{40C40967-FC48-8F74-936A-3A95F2455AC5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1" creationId="{44E334D9-4E31-FDE3-4202-2203D04B0274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2" creationId="{99CEDA7A-D61B-32DE-363F-C1A1444D5143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3" creationId="{8252DD79-4FB5-30F9-CAE9-DDCA9CB83ED1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4" creationId="{A652A330-1ADE-D867-C23A-E9EF047C5768}"/>
          </ac:spMkLst>
        </pc:spChg>
        <pc:spChg chg="add">
          <ac:chgData name="병규 전" userId="106dd48264ab9be3" providerId="LiveId" clId="{11E402C7-B381-4E4F-8508-50F48073A280}" dt="2024-06-02T04:53:06.763" v="6219"/>
          <ac:spMkLst>
            <pc:docMk/>
            <pc:sldMk cId="1215710179" sldId="270"/>
            <ac:spMk id="25" creationId="{541F8D31-9927-E7B1-EEB6-E337C68B7C42}"/>
          </ac:spMkLst>
        </pc:spChg>
        <pc:spChg chg="add mod">
          <ac:chgData name="병규 전" userId="106dd48264ab9be3" providerId="LiveId" clId="{11E402C7-B381-4E4F-8508-50F48073A280}" dt="2024-06-02T05:01:25.790" v="6423" actId="1076"/>
          <ac:spMkLst>
            <pc:docMk/>
            <pc:sldMk cId="1215710179" sldId="270"/>
            <ac:spMk id="26" creationId="{4A972237-BBA2-5343-CF7E-0641174FA5AA}"/>
          </ac:spMkLst>
        </pc:spChg>
        <pc:spChg chg="add del mod">
          <ac:chgData name="병규 전" userId="106dd48264ab9be3" providerId="LiveId" clId="{11E402C7-B381-4E4F-8508-50F48073A280}" dt="2024-06-02T05:01:55.302" v="6431" actId="478"/>
          <ac:spMkLst>
            <pc:docMk/>
            <pc:sldMk cId="1215710179" sldId="270"/>
            <ac:spMk id="30" creationId="{83B3F277-CB67-6665-B2D7-9BCB42208D1A}"/>
          </ac:spMkLst>
        </pc:spChg>
        <pc:spChg chg="add del mod">
          <ac:chgData name="병규 전" userId="106dd48264ab9be3" providerId="LiveId" clId="{11E402C7-B381-4E4F-8508-50F48073A280}" dt="2024-06-02T05:02:38.339" v="6443" actId="478"/>
          <ac:spMkLst>
            <pc:docMk/>
            <pc:sldMk cId="1215710179" sldId="270"/>
            <ac:spMk id="33" creationId="{3FF8385E-8659-FA6D-A699-C200F477792C}"/>
          </ac:spMkLst>
        </pc:spChg>
        <pc:spChg chg="add del mod">
          <ac:chgData name="병규 전" userId="106dd48264ab9be3" providerId="LiveId" clId="{11E402C7-B381-4E4F-8508-50F48073A280}" dt="2024-06-02T05:00:55.890" v="6410" actId="478"/>
          <ac:spMkLst>
            <pc:docMk/>
            <pc:sldMk cId="1215710179" sldId="270"/>
            <ac:spMk id="36" creationId="{5EB432CC-E0AB-0E37-C8A7-798B202E5E9B}"/>
          </ac:spMkLst>
        </pc:spChg>
        <pc:spChg chg="add mod">
          <ac:chgData name="병규 전" userId="106dd48264ab9be3" providerId="LiveId" clId="{11E402C7-B381-4E4F-8508-50F48073A280}" dt="2024-06-02T05:01:12.621" v="6422" actId="13926"/>
          <ac:spMkLst>
            <pc:docMk/>
            <pc:sldMk cId="1215710179" sldId="270"/>
            <ac:spMk id="37" creationId="{B132B331-3D01-D48A-C35E-6BEC43138070}"/>
          </ac:spMkLst>
        </pc:spChg>
        <pc:spChg chg="add mod">
          <ac:chgData name="병규 전" userId="106dd48264ab9be3" providerId="LiveId" clId="{11E402C7-B381-4E4F-8508-50F48073A280}" dt="2024-06-02T05:02:13.791" v="6435" actId="13926"/>
          <ac:spMkLst>
            <pc:docMk/>
            <pc:sldMk cId="1215710179" sldId="270"/>
            <ac:spMk id="38" creationId="{55945176-9795-6939-F6CF-0007C848BBD9}"/>
          </ac:spMkLst>
        </pc:spChg>
        <pc:spChg chg="add mod">
          <ac:chgData name="병규 전" userId="106dd48264ab9be3" providerId="LiveId" clId="{11E402C7-B381-4E4F-8508-50F48073A280}" dt="2024-06-02T05:02:43.455" v="6444" actId="1076"/>
          <ac:spMkLst>
            <pc:docMk/>
            <pc:sldMk cId="1215710179" sldId="270"/>
            <ac:spMk id="39" creationId="{79067169-453E-4A4F-BA53-0036A0DE10A3}"/>
          </ac:spMkLst>
        </pc:spChg>
        <pc:spChg chg="add mod">
          <ac:chgData name="병규 전" userId="106dd48264ab9be3" providerId="LiveId" clId="{11E402C7-B381-4E4F-8508-50F48073A280}" dt="2024-06-02T05:03:43.903" v="6471" actId="207"/>
          <ac:spMkLst>
            <pc:docMk/>
            <pc:sldMk cId="1215710179" sldId="270"/>
            <ac:spMk id="40" creationId="{A0A269A4-6144-5F5F-DD82-73996D738995}"/>
          </ac:spMkLst>
        </pc:spChg>
        <pc:spChg chg="add mod">
          <ac:chgData name="병규 전" userId="106dd48264ab9be3" providerId="LiveId" clId="{11E402C7-B381-4E4F-8508-50F48073A280}" dt="2024-06-02T05:03:55.331" v="6485" actId="20577"/>
          <ac:spMkLst>
            <pc:docMk/>
            <pc:sldMk cId="1215710179" sldId="270"/>
            <ac:spMk id="41" creationId="{AD33BF47-13E5-BA1D-AABD-5E552B106C65}"/>
          </ac:spMkLst>
        </pc:spChg>
        <pc:spChg chg="add mod">
          <ac:chgData name="병규 전" userId="106dd48264ab9be3" providerId="LiveId" clId="{11E402C7-B381-4E4F-8508-50F48073A280}" dt="2024-06-02T05:04:08.741" v="6504" actId="1076"/>
          <ac:spMkLst>
            <pc:docMk/>
            <pc:sldMk cId="1215710179" sldId="270"/>
            <ac:spMk id="42" creationId="{7AFD0C5C-6011-40CD-BCD3-35157121C622}"/>
          </ac:spMkLst>
        </pc:spChg>
        <pc:spChg chg="add mod">
          <ac:chgData name="병규 전" userId="106dd48264ab9be3" providerId="LiveId" clId="{11E402C7-B381-4E4F-8508-50F48073A280}" dt="2024-06-02T05:04:21.569" v="6509" actId="1076"/>
          <ac:spMkLst>
            <pc:docMk/>
            <pc:sldMk cId="1215710179" sldId="270"/>
            <ac:spMk id="43" creationId="{04464B8E-9498-4264-93D0-441B87A792E6}"/>
          </ac:spMkLst>
        </pc:spChg>
        <pc:spChg chg="add mod">
          <ac:chgData name="병규 전" userId="106dd48264ab9be3" providerId="LiveId" clId="{11E402C7-B381-4E4F-8508-50F48073A280}" dt="2024-06-02T05:07:36.301" v="6558" actId="1038"/>
          <ac:spMkLst>
            <pc:docMk/>
            <pc:sldMk cId="1215710179" sldId="270"/>
            <ac:spMk id="44" creationId="{BA7BA799-7ABC-DD08-1018-2320C65B130B}"/>
          </ac:spMkLst>
        </pc:spChg>
        <pc:spChg chg="add mod">
          <ac:chgData name="병규 전" userId="106dd48264ab9be3" providerId="LiveId" clId="{11E402C7-B381-4E4F-8508-50F48073A280}" dt="2024-06-02T05:06:58.780" v="6523" actId="1076"/>
          <ac:spMkLst>
            <pc:docMk/>
            <pc:sldMk cId="1215710179" sldId="270"/>
            <ac:spMk id="45" creationId="{A4F63B35-DADF-5A1F-1914-992A830C9D9D}"/>
          </ac:spMkLst>
        </pc:spChg>
        <pc:spChg chg="add mod">
          <ac:chgData name="병규 전" userId="106dd48264ab9be3" providerId="LiveId" clId="{11E402C7-B381-4E4F-8508-50F48073A280}" dt="2024-06-02T05:07:23.236" v="6553" actId="1037"/>
          <ac:spMkLst>
            <pc:docMk/>
            <pc:sldMk cId="1215710179" sldId="270"/>
            <ac:spMk id="46" creationId="{5E83E539-1266-8B4A-1A49-5C06A7CDE77A}"/>
          </ac:spMkLst>
        </pc:spChg>
        <pc:spChg chg="add mod">
          <ac:chgData name="병규 전" userId="106dd48264ab9be3" providerId="LiveId" clId="{11E402C7-B381-4E4F-8508-50F48073A280}" dt="2024-06-03T05:22:57.297" v="7957" actId="20577"/>
          <ac:spMkLst>
            <pc:docMk/>
            <pc:sldMk cId="1215710179" sldId="270"/>
            <ac:spMk id="47" creationId="{3C030BD7-D906-FA86-0DA7-05945886C4FE}"/>
          </ac:spMkLst>
        </pc:spChg>
        <pc:picChg chg="add del mod">
          <ac:chgData name="병규 전" userId="106dd48264ab9be3" providerId="LiveId" clId="{11E402C7-B381-4E4F-8508-50F48073A280}" dt="2024-06-02T04:51:51.322" v="6215" actId="478"/>
          <ac:picMkLst>
            <pc:docMk/>
            <pc:sldMk cId="1215710179" sldId="270"/>
            <ac:picMk id="3" creationId="{A3B5EC42-4469-10C1-FD6C-539A9289B23F}"/>
          </ac:picMkLst>
        </pc:picChg>
        <pc:picChg chg="add mod">
          <ac:chgData name="병규 전" userId="106dd48264ab9be3" providerId="LiveId" clId="{11E402C7-B381-4E4F-8508-50F48073A280}" dt="2024-06-02T04:59:20.344" v="6387" actId="1076"/>
          <ac:picMkLst>
            <pc:docMk/>
            <pc:sldMk cId="1215710179" sldId="270"/>
            <ac:picMk id="5" creationId="{F68D6006-3205-0320-C275-76B8956AAFC5}"/>
          </ac:picMkLst>
        </pc:picChg>
        <pc:picChg chg="add mod">
          <ac:chgData name="병규 전" userId="106dd48264ab9be3" providerId="LiveId" clId="{11E402C7-B381-4E4F-8508-50F48073A280}" dt="2024-06-02T05:01:07.332" v="6421" actId="1036"/>
          <ac:picMkLst>
            <pc:docMk/>
            <pc:sldMk cId="1215710179" sldId="270"/>
            <ac:picMk id="28" creationId="{020B82C5-D417-C3E1-571C-47BBE5D289DA}"/>
          </ac:picMkLst>
        </pc:picChg>
        <pc:picChg chg="add mod">
          <ac:chgData name="병규 전" userId="106dd48264ab9be3" providerId="LiveId" clId="{11E402C7-B381-4E4F-8508-50F48073A280}" dt="2024-06-02T04:59:17.028" v="6386" actId="1036"/>
          <ac:picMkLst>
            <pc:docMk/>
            <pc:sldMk cId="1215710179" sldId="270"/>
            <ac:picMk id="32" creationId="{45BD160A-D493-C422-04BA-AA463186FD68}"/>
          </ac:picMkLst>
        </pc:picChg>
        <pc:picChg chg="add mod">
          <ac:chgData name="병규 전" userId="106dd48264ab9be3" providerId="LiveId" clId="{11E402C7-B381-4E4F-8508-50F48073A280}" dt="2024-06-02T04:59:17.028" v="6386" actId="1036"/>
          <ac:picMkLst>
            <pc:docMk/>
            <pc:sldMk cId="1215710179" sldId="270"/>
            <ac:picMk id="35" creationId="{3FE77B27-EFBF-18A9-7B70-86B7D608185C}"/>
          </ac:picMkLst>
        </pc:picChg>
        <pc:picChg chg="add">
          <ac:chgData name="병규 전" userId="106dd48264ab9be3" providerId="LiveId" clId="{11E402C7-B381-4E4F-8508-50F48073A280}" dt="2024-06-02T04:53:06.763" v="6219"/>
          <ac:picMkLst>
            <pc:docMk/>
            <pc:sldMk cId="1215710179" sldId="270"/>
            <ac:picMk id="3080" creationId="{6C67BD3E-E52D-B902-292D-C7CEDC8197EB}"/>
          </ac:picMkLst>
        </pc:picChg>
      </pc:sldChg>
      <pc:sldChg chg="add del">
        <pc:chgData name="병규 전" userId="106dd48264ab9be3" providerId="LiveId" clId="{11E402C7-B381-4E4F-8508-50F48073A280}" dt="2024-06-02T04:48:52.332" v="6183"/>
        <pc:sldMkLst>
          <pc:docMk/>
          <pc:sldMk cId="129306925" sldId="271"/>
        </pc:sldMkLst>
      </pc:sldChg>
      <pc:sldChg chg="addSp delSp modSp add mod delAnim">
        <pc:chgData name="병규 전" userId="106dd48264ab9be3" providerId="LiveId" clId="{11E402C7-B381-4E4F-8508-50F48073A280}" dt="2024-06-02T11:05:03.659" v="7759" actId="207"/>
        <pc:sldMkLst>
          <pc:docMk/>
          <pc:sldMk cId="3786745528" sldId="271"/>
        </pc:sldMkLst>
        <pc:spChg chg="add mod">
          <ac:chgData name="병규 전" userId="106dd48264ab9be3" providerId="LiveId" clId="{11E402C7-B381-4E4F-8508-50F48073A280}" dt="2024-06-02T05:09:39.356" v="6628"/>
          <ac:spMkLst>
            <pc:docMk/>
            <pc:sldMk cId="3786745528" sldId="271"/>
            <ac:spMk id="3" creationId="{FA5921CC-64EB-5E3F-7788-EDD9EDF1EF78}"/>
          </ac:spMkLst>
        </pc:spChg>
        <pc:spChg chg="del">
          <ac:chgData name="병규 전" userId="106dd48264ab9be3" providerId="LiveId" clId="{11E402C7-B381-4E4F-8508-50F48073A280}" dt="2024-06-02T05:08:37.234" v="6614" actId="478"/>
          <ac:spMkLst>
            <pc:docMk/>
            <pc:sldMk cId="3786745528" sldId="271"/>
            <ac:spMk id="4" creationId="{645C0AF6-3987-8B03-8D53-F46F5C4AB8F6}"/>
          </ac:spMkLst>
        </pc:spChg>
        <pc:spChg chg="mod">
          <ac:chgData name="병규 전" userId="106dd48264ab9be3" providerId="LiveId" clId="{11E402C7-B381-4E4F-8508-50F48073A280}" dt="2024-06-02T11:05:03.659" v="7759" actId="207"/>
          <ac:spMkLst>
            <pc:docMk/>
            <pc:sldMk cId="3786745528" sldId="271"/>
            <ac:spMk id="41" creationId="{2281679F-5B72-F2C5-2515-9941F713F945}"/>
          </ac:spMkLst>
        </pc:spChg>
        <pc:spChg chg="mod">
          <ac:chgData name="병규 전" userId="106dd48264ab9be3" providerId="LiveId" clId="{11E402C7-B381-4E4F-8508-50F48073A280}" dt="2024-06-02T11:05:03.659" v="7759" actId="207"/>
          <ac:spMkLst>
            <pc:docMk/>
            <pc:sldMk cId="3786745528" sldId="271"/>
            <ac:spMk id="42" creationId="{B11C16FB-812F-0437-4378-68DD8533405D}"/>
          </ac:spMkLst>
        </pc:spChg>
        <pc:spChg chg="mod">
          <ac:chgData name="병규 전" userId="106dd48264ab9be3" providerId="LiveId" clId="{11E402C7-B381-4E4F-8508-50F48073A280}" dt="2024-06-02T11:05:03.659" v="7759" actId="207"/>
          <ac:spMkLst>
            <pc:docMk/>
            <pc:sldMk cId="3786745528" sldId="271"/>
            <ac:spMk id="43" creationId="{6D89C789-E276-A7B9-E02F-0B4F8BC6CDB8}"/>
          </ac:spMkLst>
        </pc:spChg>
        <pc:spChg chg="mod">
          <ac:chgData name="병규 전" userId="106dd48264ab9be3" providerId="LiveId" clId="{11E402C7-B381-4E4F-8508-50F48073A280}" dt="2024-06-02T11:05:03.659" v="7759" actId="207"/>
          <ac:spMkLst>
            <pc:docMk/>
            <pc:sldMk cId="3786745528" sldId="271"/>
            <ac:spMk id="44" creationId="{35609B9F-CEC9-00C4-9353-872233933FBC}"/>
          </ac:spMkLst>
        </pc:spChg>
        <pc:spChg chg="del">
          <ac:chgData name="병규 전" userId="106dd48264ab9be3" providerId="LiveId" clId="{11E402C7-B381-4E4F-8508-50F48073A280}" dt="2024-06-02T04:49:20.323" v="6192" actId="478"/>
          <ac:spMkLst>
            <pc:docMk/>
            <pc:sldMk cId="3786745528" sldId="271"/>
            <ac:spMk id="51" creationId="{7AA09E34-5B98-DDEF-3640-2A33EB6EABF4}"/>
          </ac:spMkLst>
        </pc:spChg>
        <pc:picChg chg="del">
          <ac:chgData name="병규 전" userId="106dd48264ab9be3" providerId="LiveId" clId="{11E402C7-B381-4E4F-8508-50F48073A280}" dt="2024-06-02T04:49:00.269" v="6185" actId="478"/>
          <ac:picMkLst>
            <pc:docMk/>
            <pc:sldMk cId="3786745528" sldId="271"/>
            <ac:picMk id="46" creationId="{A3DB041F-A56A-F193-9005-26D9CE5D8E3F}"/>
          </ac:picMkLst>
        </pc:picChg>
        <pc:picChg chg="add mod">
          <ac:chgData name="병규 전" userId="106dd48264ab9be3" providerId="LiveId" clId="{11E402C7-B381-4E4F-8508-50F48073A280}" dt="2024-06-02T11:04:50.919" v="7758" actId="1076"/>
          <ac:picMkLst>
            <pc:docMk/>
            <pc:sldMk cId="3786745528" sldId="271"/>
            <ac:picMk id="1026" creationId="{CA10FE0C-D45D-B5F6-17CD-C895967A61D6}"/>
          </ac:picMkLst>
        </pc:picChg>
      </pc:sldChg>
      <pc:sldChg chg="delSp modSp add del mod">
        <pc:chgData name="병규 전" userId="106dd48264ab9be3" providerId="LiveId" clId="{11E402C7-B381-4E4F-8508-50F48073A280}" dt="2024-06-02T05:14:37.787" v="6845" actId="47"/>
        <pc:sldMkLst>
          <pc:docMk/>
          <pc:sldMk cId="1394661397" sldId="272"/>
        </pc:sldMkLst>
        <pc:spChg chg="del">
          <ac:chgData name="병규 전" userId="106dd48264ab9be3" providerId="LiveId" clId="{11E402C7-B381-4E4F-8508-50F48073A280}" dt="2024-06-02T05:13:45.194" v="6841" actId="478"/>
          <ac:spMkLst>
            <pc:docMk/>
            <pc:sldMk cId="1394661397" sldId="272"/>
            <ac:spMk id="7" creationId="{1FD62FBD-20EF-6A92-F64E-D3167D3984B0}"/>
          </ac:spMkLst>
        </pc:spChg>
        <pc:spChg chg="del">
          <ac:chgData name="병규 전" userId="106dd48264ab9be3" providerId="LiveId" clId="{11E402C7-B381-4E4F-8508-50F48073A280}" dt="2024-06-02T05:13:41.626" v="6840" actId="478"/>
          <ac:spMkLst>
            <pc:docMk/>
            <pc:sldMk cId="1394661397" sldId="272"/>
            <ac:spMk id="26" creationId="{4A972237-BBA2-5343-CF7E-0641174FA5AA}"/>
          </ac:spMkLst>
        </pc:spChg>
        <pc:spChg chg="del">
          <ac:chgData name="병규 전" userId="106dd48264ab9be3" providerId="LiveId" clId="{11E402C7-B381-4E4F-8508-50F48073A280}" dt="2024-06-02T05:13:45.194" v="6841" actId="478"/>
          <ac:spMkLst>
            <pc:docMk/>
            <pc:sldMk cId="1394661397" sldId="272"/>
            <ac:spMk id="37" creationId="{B132B331-3D01-D48A-C35E-6BEC43138070}"/>
          </ac:spMkLst>
        </pc:spChg>
        <pc:spChg chg="del">
          <ac:chgData name="병규 전" userId="106dd48264ab9be3" providerId="LiveId" clId="{11E402C7-B381-4E4F-8508-50F48073A280}" dt="2024-06-02T05:13:45.194" v="6841" actId="478"/>
          <ac:spMkLst>
            <pc:docMk/>
            <pc:sldMk cId="1394661397" sldId="272"/>
            <ac:spMk id="38" creationId="{55945176-9795-6939-F6CF-0007C848BBD9}"/>
          </ac:spMkLst>
        </pc:spChg>
        <pc:spChg chg="del">
          <ac:chgData name="병규 전" userId="106dd48264ab9be3" providerId="LiveId" clId="{11E402C7-B381-4E4F-8508-50F48073A280}" dt="2024-06-02T05:13:45.194" v="6841" actId="478"/>
          <ac:spMkLst>
            <pc:docMk/>
            <pc:sldMk cId="1394661397" sldId="272"/>
            <ac:spMk id="39" creationId="{79067169-453E-4A4F-BA53-0036A0DE10A3}"/>
          </ac:spMkLst>
        </pc:spChg>
        <pc:spChg chg="del">
          <ac:chgData name="병규 전" userId="106dd48264ab9be3" providerId="LiveId" clId="{11E402C7-B381-4E4F-8508-50F48073A280}" dt="2024-06-02T05:13:47.891" v="6842" actId="478"/>
          <ac:spMkLst>
            <pc:docMk/>
            <pc:sldMk cId="1394661397" sldId="272"/>
            <ac:spMk id="40" creationId="{A0A269A4-6144-5F5F-DD82-73996D738995}"/>
          </ac:spMkLst>
        </pc:spChg>
        <pc:spChg chg="del">
          <ac:chgData name="병규 전" userId="106dd48264ab9be3" providerId="LiveId" clId="{11E402C7-B381-4E4F-8508-50F48073A280}" dt="2024-06-02T05:13:47.891" v="6842" actId="478"/>
          <ac:spMkLst>
            <pc:docMk/>
            <pc:sldMk cId="1394661397" sldId="272"/>
            <ac:spMk id="41" creationId="{AD33BF47-13E5-BA1D-AABD-5E552B106C65}"/>
          </ac:spMkLst>
        </pc:spChg>
        <pc:spChg chg="del">
          <ac:chgData name="병규 전" userId="106dd48264ab9be3" providerId="LiveId" clId="{11E402C7-B381-4E4F-8508-50F48073A280}" dt="2024-06-02T05:13:47.891" v="6842" actId="478"/>
          <ac:spMkLst>
            <pc:docMk/>
            <pc:sldMk cId="1394661397" sldId="272"/>
            <ac:spMk id="42" creationId="{7AFD0C5C-6011-40CD-BCD3-35157121C622}"/>
          </ac:spMkLst>
        </pc:spChg>
        <pc:spChg chg="del">
          <ac:chgData name="병규 전" userId="106dd48264ab9be3" providerId="LiveId" clId="{11E402C7-B381-4E4F-8508-50F48073A280}" dt="2024-06-02T05:13:47.891" v="6842" actId="478"/>
          <ac:spMkLst>
            <pc:docMk/>
            <pc:sldMk cId="1394661397" sldId="272"/>
            <ac:spMk id="43" creationId="{04464B8E-9498-4264-93D0-441B87A792E6}"/>
          </ac:spMkLst>
        </pc:spChg>
        <pc:spChg chg="del">
          <ac:chgData name="병규 전" userId="106dd48264ab9be3" providerId="LiveId" clId="{11E402C7-B381-4E4F-8508-50F48073A280}" dt="2024-06-02T05:13:41.626" v="6840" actId="478"/>
          <ac:spMkLst>
            <pc:docMk/>
            <pc:sldMk cId="1394661397" sldId="272"/>
            <ac:spMk id="44" creationId="{BA7BA799-7ABC-DD08-1018-2320C65B130B}"/>
          </ac:spMkLst>
        </pc:spChg>
        <pc:spChg chg="del">
          <ac:chgData name="병규 전" userId="106dd48264ab9be3" providerId="LiveId" clId="{11E402C7-B381-4E4F-8508-50F48073A280}" dt="2024-06-02T05:13:41.626" v="6840" actId="478"/>
          <ac:spMkLst>
            <pc:docMk/>
            <pc:sldMk cId="1394661397" sldId="272"/>
            <ac:spMk id="45" creationId="{A4F63B35-DADF-5A1F-1914-992A830C9D9D}"/>
          </ac:spMkLst>
        </pc:spChg>
        <pc:spChg chg="del">
          <ac:chgData name="병규 전" userId="106dd48264ab9be3" providerId="LiveId" clId="{11E402C7-B381-4E4F-8508-50F48073A280}" dt="2024-06-02T05:13:41.626" v="6840" actId="478"/>
          <ac:spMkLst>
            <pc:docMk/>
            <pc:sldMk cId="1394661397" sldId="272"/>
            <ac:spMk id="46" creationId="{5E83E539-1266-8B4A-1A49-5C06A7CDE77A}"/>
          </ac:spMkLst>
        </pc:spChg>
        <pc:spChg chg="del">
          <ac:chgData name="병규 전" userId="106dd48264ab9be3" providerId="LiveId" clId="{11E402C7-B381-4E4F-8508-50F48073A280}" dt="2024-06-02T05:13:41.626" v="6840" actId="478"/>
          <ac:spMkLst>
            <pc:docMk/>
            <pc:sldMk cId="1394661397" sldId="272"/>
            <ac:spMk id="47" creationId="{3C030BD7-D906-FA86-0DA7-05945886C4FE}"/>
          </ac:spMkLst>
        </pc:spChg>
        <pc:picChg chg="del mod">
          <ac:chgData name="병규 전" userId="106dd48264ab9be3" providerId="LiveId" clId="{11E402C7-B381-4E4F-8508-50F48073A280}" dt="2024-06-02T05:13:49.693" v="6844" actId="478"/>
          <ac:picMkLst>
            <pc:docMk/>
            <pc:sldMk cId="1394661397" sldId="272"/>
            <ac:picMk id="5" creationId="{F68D6006-3205-0320-C275-76B8956AAFC5}"/>
          </ac:picMkLst>
        </pc:picChg>
        <pc:picChg chg="del">
          <ac:chgData name="병규 전" userId="106dd48264ab9be3" providerId="LiveId" clId="{11E402C7-B381-4E4F-8508-50F48073A280}" dt="2024-06-02T05:13:47.891" v="6842" actId="478"/>
          <ac:picMkLst>
            <pc:docMk/>
            <pc:sldMk cId="1394661397" sldId="272"/>
            <ac:picMk id="28" creationId="{020B82C5-D417-C3E1-571C-47BBE5D289DA}"/>
          </ac:picMkLst>
        </pc:picChg>
        <pc:picChg chg="del">
          <ac:chgData name="병규 전" userId="106dd48264ab9be3" providerId="LiveId" clId="{11E402C7-B381-4E4F-8508-50F48073A280}" dt="2024-06-02T05:13:47.891" v="6842" actId="478"/>
          <ac:picMkLst>
            <pc:docMk/>
            <pc:sldMk cId="1394661397" sldId="272"/>
            <ac:picMk id="32" creationId="{45BD160A-D493-C422-04BA-AA463186FD68}"/>
          </ac:picMkLst>
        </pc:picChg>
        <pc:picChg chg="del">
          <ac:chgData name="병규 전" userId="106dd48264ab9be3" providerId="LiveId" clId="{11E402C7-B381-4E4F-8508-50F48073A280}" dt="2024-06-02T05:13:47.891" v="6842" actId="478"/>
          <ac:picMkLst>
            <pc:docMk/>
            <pc:sldMk cId="1394661397" sldId="272"/>
            <ac:picMk id="35" creationId="{3FE77B27-EFBF-18A9-7B70-86B7D608185C}"/>
          </ac:picMkLst>
        </pc:picChg>
      </pc:sldChg>
      <pc:sldChg chg="addSp delSp modSp add mod">
        <pc:chgData name="병규 전" userId="106dd48264ab9be3" providerId="LiveId" clId="{11E402C7-B381-4E4F-8508-50F48073A280}" dt="2024-06-02T05:19:20.140" v="6916" actId="1035"/>
        <pc:sldMkLst>
          <pc:docMk/>
          <pc:sldMk cId="3700264289" sldId="272"/>
        </pc:sldMkLst>
        <pc:spChg chg="mod">
          <ac:chgData name="병규 전" userId="106dd48264ab9be3" providerId="LiveId" clId="{11E402C7-B381-4E4F-8508-50F48073A280}" dt="2024-06-02T05:19:20.140" v="6916" actId="1035"/>
          <ac:spMkLst>
            <pc:docMk/>
            <pc:sldMk cId="3700264289" sldId="272"/>
            <ac:spMk id="2" creationId="{EA895178-D579-C9A6-E5E5-F5DBBD95E971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7" creationId="{1FD62FBD-20EF-6A92-F64E-D3167D3984B0}"/>
          </ac:spMkLst>
        </pc:spChg>
        <pc:spChg chg="add mod">
          <ac:chgData name="병규 전" userId="106dd48264ab9be3" providerId="LiveId" clId="{11E402C7-B381-4E4F-8508-50F48073A280}" dt="2024-06-02T05:19:15.533" v="6895"/>
          <ac:spMkLst>
            <pc:docMk/>
            <pc:sldMk cId="3700264289" sldId="272"/>
            <ac:spMk id="9" creationId="{80CBF870-5B88-9804-F779-7F405E3F4EE0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26" creationId="{4A972237-BBA2-5343-CF7E-0641174FA5AA}"/>
          </ac:spMkLst>
        </pc:spChg>
        <pc:spChg chg="del">
          <ac:chgData name="병규 전" userId="106dd48264ab9be3" providerId="LiveId" clId="{11E402C7-B381-4E4F-8508-50F48073A280}" dt="2024-06-02T05:19:01.944" v="6890" actId="478"/>
          <ac:spMkLst>
            <pc:docMk/>
            <pc:sldMk cId="3700264289" sldId="272"/>
            <ac:spMk id="29" creationId="{8E136ABE-AC0F-91E0-92EE-DCA7BB3A1FED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37" creationId="{B132B331-3D01-D48A-C35E-6BEC43138070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38" creationId="{55945176-9795-6939-F6CF-0007C848BBD9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39" creationId="{79067169-453E-4A4F-BA53-0036A0DE10A3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0" creationId="{A0A269A4-6144-5F5F-DD82-73996D738995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1" creationId="{AD33BF47-13E5-BA1D-AABD-5E552B106C65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2" creationId="{7AFD0C5C-6011-40CD-BCD3-35157121C622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3" creationId="{04464B8E-9498-4264-93D0-441B87A792E6}"/>
          </ac:spMkLst>
        </pc:spChg>
        <pc:spChg chg="del">
          <ac:chgData name="병규 전" userId="106dd48264ab9be3" providerId="LiveId" clId="{11E402C7-B381-4E4F-8508-50F48073A280}" dt="2024-06-02T05:16:18.395" v="6860" actId="478"/>
          <ac:spMkLst>
            <pc:docMk/>
            <pc:sldMk cId="3700264289" sldId="272"/>
            <ac:spMk id="44" creationId="{BA7BA799-7ABC-DD08-1018-2320C65B130B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5" creationId="{A4F63B35-DADF-5A1F-1914-992A830C9D9D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6" creationId="{5E83E539-1266-8B4A-1A49-5C06A7CDE77A}"/>
          </ac:spMkLst>
        </pc:spChg>
        <pc:spChg chg="del">
          <ac:chgData name="병규 전" userId="106dd48264ab9be3" providerId="LiveId" clId="{11E402C7-B381-4E4F-8508-50F48073A280}" dt="2024-06-02T05:16:16.060" v="6859" actId="478"/>
          <ac:spMkLst>
            <pc:docMk/>
            <pc:sldMk cId="3700264289" sldId="272"/>
            <ac:spMk id="47" creationId="{3C030BD7-D906-FA86-0DA7-05945886C4FE}"/>
          </ac:spMkLst>
        </pc:spChg>
        <pc:picChg chg="add mod">
          <ac:chgData name="병규 전" userId="106dd48264ab9be3" providerId="LiveId" clId="{11E402C7-B381-4E4F-8508-50F48073A280}" dt="2024-06-02T05:19:20.140" v="6916" actId="1035"/>
          <ac:picMkLst>
            <pc:docMk/>
            <pc:sldMk cId="3700264289" sldId="272"/>
            <ac:picMk id="4" creationId="{8885638F-7718-9E3D-9345-ABA79BBC5EA8}"/>
          </ac:picMkLst>
        </pc:picChg>
        <pc:picChg chg="del">
          <ac:chgData name="병규 전" userId="106dd48264ab9be3" providerId="LiveId" clId="{11E402C7-B381-4E4F-8508-50F48073A280}" dt="2024-06-02T05:16:16.060" v="6859" actId="478"/>
          <ac:picMkLst>
            <pc:docMk/>
            <pc:sldMk cId="3700264289" sldId="272"/>
            <ac:picMk id="5" creationId="{F68D6006-3205-0320-C275-76B8956AAFC5}"/>
          </ac:picMkLst>
        </pc:picChg>
        <pc:picChg chg="add mod">
          <ac:chgData name="병규 전" userId="106dd48264ab9be3" providerId="LiveId" clId="{11E402C7-B381-4E4F-8508-50F48073A280}" dt="2024-06-02T05:19:20.140" v="6916" actId="1035"/>
          <ac:picMkLst>
            <pc:docMk/>
            <pc:sldMk cId="3700264289" sldId="272"/>
            <ac:picMk id="8" creationId="{44217B35-E1B8-A329-6CED-3545C5410015}"/>
          </ac:picMkLst>
        </pc:picChg>
        <pc:picChg chg="del">
          <ac:chgData name="병규 전" userId="106dd48264ab9be3" providerId="LiveId" clId="{11E402C7-B381-4E4F-8508-50F48073A280}" dt="2024-06-02T05:16:16.060" v="6859" actId="478"/>
          <ac:picMkLst>
            <pc:docMk/>
            <pc:sldMk cId="3700264289" sldId="272"/>
            <ac:picMk id="28" creationId="{020B82C5-D417-C3E1-571C-47BBE5D289DA}"/>
          </ac:picMkLst>
        </pc:picChg>
        <pc:picChg chg="del">
          <ac:chgData name="병규 전" userId="106dd48264ab9be3" providerId="LiveId" clId="{11E402C7-B381-4E4F-8508-50F48073A280}" dt="2024-06-02T05:16:16.060" v="6859" actId="478"/>
          <ac:picMkLst>
            <pc:docMk/>
            <pc:sldMk cId="3700264289" sldId="272"/>
            <ac:picMk id="32" creationId="{45BD160A-D493-C422-04BA-AA463186FD68}"/>
          </ac:picMkLst>
        </pc:picChg>
        <pc:picChg chg="del">
          <ac:chgData name="병규 전" userId="106dd48264ab9be3" providerId="LiveId" clId="{11E402C7-B381-4E4F-8508-50F48073A280}" dt="2024-06-02T05:16:16.060" v="6859" actId="478"/>
          <ac:picMkLst>
            <pc:docMk/>
            <pc:sldMk cId="3700264289" sldId="272"/>
            <ac:picMk id="35" creationId="{3FE77B27-EFBF-18A9-7B70-86B7D608185C}"/>
          </ac:picMkLst>
        </pc:picChg>
      </pc:sldChg>
      <pc:sldChg chg="addSp modSp add">
        <pc:chgData name="병규 전" userId="106dd48264ab9be3" providerId="LiveId" clId="{11E402C7-B381-4E4F-8508-50F48073A280}" dt="2024-06-02T11:04:09.696" v="7750" actId="207"/>
        <pc:sldMkLst>
          <pc:docMk/>
          <pc:sldMk cId="411158727" sldId="273"/>
        </pc:sldMkLst>
        <pc:spChg chg="add mod">
          <ac:chgData name="병규 전" userId="106dd48264ab9be3" providerId="LiveId" clId="{11E402C7-B381-4E4F-8508-50F48073A280}" dt="2024-06-02T10:30:41.886" v="7071"/>
          <ac:spMkLst>
            <pc:docMk/>
            <pc:sldMk cId="411158727" sldId="273"/>
            <ac:spMk id="3" creationId="{D7680C11-2D29-CE5A-E504-D1C274EA622C}"/>
          </ac:spMkLst>
        </pc:spChg>
        <pc:spChg chg="mod">
          <ac:chgData name="병규 전" userId="106dd48264ab9be3" providerId="LiveId" clId="{11E402C7-B381-4E4F-8508-50F48073A280}" dt="2024-06-02T11:04:09.696" v="7750" actId="207"/>
          <ac:spMkLst>
            <pc:docMk/>
            <pc:sldMk cId="411158727" sldId="273"/>
            <ac:spMk id="51" creationId="{7AA09E34-5B98-DDEF-3640-2A33EB6EABF4}"/>
          </ac:spMkLst>
        </pc:spChg>
      </pc:sldChg>
      <pc:sldChg chg="addSp delSp modSp add mod">
        <pc:chgData name="병규 전" userId="106dd48264ab9be3" providerId="LiveId" clId="{11E402C7-B381-4E4F-8508-50F48073A280}" dt="2024-06-02T11:01:02.958" v="7738" actId="21"/>
        <pc:sldMkLst>
          <pc:docMk/>
          <pc:sldMk cId="3649523699" sldId="274"/>
        </pc:sldMkLst>
        <pc:spChg chg="mod">
          <ac:chgData name="병규 전" userId="106dd48264ab9be3" providerId="LiveId" clId="{11E402C7-B381-4E4F-8508-50F48073A280}" dt="2024-06-02T10:44:37.478" v="7155" actId="14100"/>
          <ac:spMkLst>
            <pc:docMk/>
            <pc:sldMk cId="3649523699" sldId="274"/>
            <ac:spMk id="2" creationId="{EA895178-D579-C9A6-E5E5-F5DBBD95E971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7" creationId="{1FD62FBD-20EF-6A92-F64E-D3167D3984B0}"/>
          </ac:spMkLst>
        </pc:spChg>
        <pc:spChg chg="add mod">
          <ac:chgData name="병규 전" userId="106dd48264ab9be3" providerId="LiveId" clId="{11E402C7-B381-4E4F-8508-50F48073A280}" dt="2024-06-02T10:48:09.764" v="7269" actId="1076"/>
          <ac:spMkLst>
            <pc:docMk/>
            <pc:sldMk cId="3649523699" sldId="274"/>
            <ac:spMk id="8" creationId="{383B6618-AA78-5E1C-F0D4-22FBA7E15F10}"/>
          </ac:spMkLst>
        </pc:spChg>
        <pc:spChg chg="add mod">
          <ac:chgData name="병규 전" userId="106dd48264ab9be3" providerId="LiveId" clId="{11E402C7-B381-4E4F-8508-50F48073A280}" dt="2024-06-02T10:46:26.694" v="7199" actId="1076"/>
          <ac:spMkLst>
            <pc:docMk/>
            <pc:sldMk cId="3649523699" sldId="274"/>
            <ac:spMk id="9" creationId="{47D3A73A-CCF1-B56F-52BE-C8BE169FF733}"/>
          </ac:spMkLst>
        </pc:spChg>
        <pc:spChg chg="add del mod">
          <ac:chgData name="병규 전" userId="106dd48264ab9be3" providerId="LiveId" clId="{11E402C7-B381-4E4F-8508-50F48073A280}" dt="2024-06-02T10:46:31.283" v="7202"/>
          <ac:spMkLst>
            <pc:docMk/>
            <pc:sldMk cId="3649523699" sldId="274"/>
            <ac:spMk id="10" creationId="{BB8EC2D7-52DA-64DE-2482-E0526B621054}"/>
          </ac:spMkLst>
        </pc:spChg>
        <pc:spChg chg="add mod">
          <ac:chgData name="병규 전" userId="106dd48264ab9be3" providerId="LiveId" clId="{11E402C7-B381-4E4F-8508-50F48073A280}" dt="2024-06-02T10:46:34.013" v="7203"/>
          <ac:spMkLst>
            <pc:docMk/>
            <pc:sldMk cId="3649523699" sldId="274"/>
            <ac:spMk id="11" creationId="{5AEE75AA-7EF6-C5E9-54D4-0F030A4E6704}"/>
          </ac:spMkLst>
        </pc:spChg>
        <pc:spChg chg="add mod">
          <ac:chgData name="병규 전" userId="106dd48264ab9be3" providerId="LiveId" clId="{11E402C7-B381-4E4F-8508-50F48073A280}" dt="2024-06-02T10:46:55.867" v="7229" actId="1076"/>
          <ac:spMkLst>
            <pc:docMk/>
            <pc:sldMk cId="3649523699" sldId="274"/>
            <ac:spMk id="12" creationId="{3B76DEA7-61C4-173E-91E2-7F85099059C8}"/>
          </ac:spMkLst>
        </pc:spChg>
        <pc:spChg chg="add del mod">
          <ac:chgData name="병규 전" userId="106dd48264ab9be3" providerId="LiveId" clId="{11E402C7-B381-4E4F-8508-50F48073A280}" dt="2024-06-02T10:47:29.587" v="7260" actId="478"/>
          <ac:spMkLst>
            <pc:docMk/>
            <pc:sldMk cId="3649523699" sldId="274"/>
            <ac:spMk id="13" creationId="{AE68D72D-1C10-6AA7-B2F7-4CD043498B6A}"/>
          </ac:spMkLst>
        </pc:spChg>
        <pc:spChg chg="add mod">
          <ac:chgData name="병규 전" userId="106dd48264ab9be3" providerId="LiveId" clId="{11E402C7-B381-4E4F-8508-50F48073A280}" dt="2024-06-02T10:48:15.077" v="7270"/>
          <ac:spMkLst>
            <pc:docMk/>
            <pc:sldMk cId="3649523699" sldId="274"/>
            <ac:spMk id="14" creationId="{4A00AAAC-B4DE-1B38-85AB-983E4409F3EB}"/>
          </ac:spMkLst>
        </pc:spChg>
        <pc:spChg chg="add mod">
          <ac:chgData name="병규 전" userId="106dd48264ab9be3" providerId="LiveId" clId="{11E402C7-B381-4E4F-8508-50F48073A280}" dt="2024-06-02T10:49:57.500" v="7299" actId="14100"/>
          <ac:spMkLst>
            <pc:docMk/>
            <pc:sldMk cId="3649523699" sldId="274"/>
            <ac:spMk id="15" creationId="{16CCCB50-D4FB-292C-6507-645BD2D9AB26}"/>
          </ac:spMkLst>
        </pc:spChg>
        <pc:spChg chg="add del mod">
          <ac:chgData name="병규 전" userId="106dd48264ab9be3" providerId="LiveId" clId="{11E402C7-B381-4E4F-8508-50F48073A280}" dt="2024-06-02T11:01:02.958" v="7738" actId="21"/>
          <ac:spMkLst>
            <pc:docMk/>
            <pc:sldMk cId="3649523699" sldId="274"/>
            <ac:spMk id="16" creationId="{6A257D3A-5D4C-3DAF-BC75-79190F5A6728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26" creationId="{4A972237-BBA2-5343-CF7E-0641174FA5AA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37" creationId="{B132B331-3D01-D48A-C35E-6BEC43138070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38" creationId="{55945176-9795-6939-F6CF-0007C848BBD9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39" creationId="{79067169-453E-4A4F-BA53-0036A0DE10A3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0" creationId="{A0A269A4-6144-5F5F-DD82-73996D738995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1" creationId="{AD33BF47-13E5-BA1D-AABD-5E552B106C65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2" creationId="{7AFD0C5C-6011-40CD-BCD3-35157121C622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3" creationId="{04464B8E-9498-4264-93D0-441B87A792E6}"/>
          </ac:spMkLst>
        </pc:spChg>
        <pc:spChg chg="del">
          <ac:chgData name="병규 전" userId="106dd48264ab9be3" providerId="LiveId" clId="{11E402C7-B381-4E4F-8508-50F48073A280}" dt="2024-06-02T10:31:58.463" v="7104" actId="478"/>
          <ac:spMkLst>
            <pc:docMk/>
            <pc:sldMk cId="3649523699" sldId="274"/>
            <ac:spMk id="44" creationId="{BA7BA799-7ABC-DD08-1018-2320C65B130B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5" creationId="{A4F63B35-DADF-5A1F-1914-992A830C9D9D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6" creationId="{5E83E539-1266-8B4A-1A49-5C06A7CDE77A}"/>
          </ac:spMkLst>
        </pc:spChg>
        <pc:spChg chg="del">
          <ac:chgData name="병규 전" userId="106dd48264ab9be3" providerId="LiveId" clId="{11E402C7-B381-4E4F-8508-50F48073A280}" dt="2024-06-02T10:31:56.056" v="7103" actId="478"/>
          <ac:spMkLst>
            <pc:docMk/>
            <pc:sldMk cId="3649523699" sldId="274"/>
            <ac:spMk id="47" creationId="{3C030BD7-D906-FA86-0DA7-05945886C4FE}"/>
          </ac:spMkLst>
        </pc:spChg>
        <pc:picChg chg="add mod">
          <ac:chgData name="병규 전" userId="106dd48264ab9be3" providerId="LiveId" clId="{11E402C7-B381-4E4F-8508-50F48073A280}" dt="2024-06-02T10:47:52.384" v="7265" actId="1076"/>
          <ac:picMkLst>
            <pc:docMk/>
            <pc:sldMk cId="3649523699" sldId="274"/>
            <ac:picMk id="4" creationId="{86178BE3-D22D-8668-19F6-06420A580290}"/>
          </ac:picMkLst>
        </pc:picChg>
        <pc:picChg chg="del">
          <ac:chgData name="병규 전" userId="106dd48264ab9be3" providerId="LiveId" clId="{11E402C7-B381-4E4F-8508-50F48073A280}" dt="2024-06-02T10:31:56.056" v="7103" actId="478"/>
          <ac:picMkLst>
            <pc:docMk/>
            <pc:sldMk cId="3649523699" sldId="274"/>
            <ac:picMk id="5" creationId="{F68D6006-3205-0320-C275-76B8956AAFC5}"/>
          </ac:picMkLst>
        </pc:picChg>
        <pc:picChg chg="add mod">
          <ac:chgData name="병규 전" userId="106dd48264ab9be3" providerId="LiveId" clId="{11E402C7-B381-4E4F-8508-50F48073A280}" dt="2024-06-02T10:48:06.545" v="7268" actId="1076"/>
          <ac:picMkLst>
            <pc:docMk/>
            <pc:sldMk cId="3649523699" sldId="274"/>
            <ac:picMk id="6" creationId="{4F3518B0-46B8-0BA0-E99B-F010B31F1A91}"/>
          </ac:picMkLst>
        </pc:picChg>
        <pc:picChg chg="del">
          <ac:chgData name="병규 전" userId="106dd48264ab9be3" providerId="LiveId" clId="{11E402C7-B381-4E4F-8508-50F48073A280}" dt="2024-06-02T10:31:56.056" v="7103" actId="478"/>
          <ac:picMkLst>
            <pc:docMk/>
            <pc:sldMk cId="3649523699" sldId="274"/>
            <ac:picMk id="28" creationId="{020B82C5-D417-C3E1-571C-47BBE5D289DA}"/>
          </ac:picMkLst>
        </pc:picChg>
        <pc:picChg chg="del">
          <ac:chgData name="병규 전" userId="106dd48264ab9be3" providerId="LiveId" clId="{11E402C7-B381-4E4F-8508-50F48073A280}" dt="2024-06-02T10:31:56.056" v="7103" actId="478"/>
          <ac:picMkLst>
            <pc:docMk/>
            <pc:sldMk cId="3649523699" sldId="274"/>
            <ac:picMk id="32" creationId="{45BD160A-D493-C422-04BA-AA463186FD68}"/>
          </ac:picMkLst>
        </pc:picChg>
        <pc:picChg chg="del">
          <ac:chgData name="병규 전" userId="106dd48264ab9be3" providerId="LiveId" clId="{11E402C7-B381-4E4F-8508-50F48073A280}" dt="2024-06-02T10:31:56.056" v="7103" actId="478"/>
          <ac:picMkLst>
            <pc:docMk/>
            <pc:sldMk cId="3649523699" sldId="274"/>
            <ac:picMk id="35" creationId="{3FE77B27-EFBF-18A9-7B70-86B7D608185C}"/>
          </ac:picMkLst>
        </pc:picChg>
        <pc:picChg chg="add mod">
          <ac:chgData name="병규 전" userId="106dd48264ab9be3" providerId="LiveId" clId="{11E402C7-B381-4E4F-8508-50F48073A280}" dt="2024-06-02T10:47:57.645" v="7267" actId="1076"/>
          <ac:picMkLst>
            <pc:docMk/>
            <pc:sldMk cId="3649523699" sldId="274"/>
            <ac:picMk id="2050" creationId="{3AAC8E07-4987-3762-1CE7-592CF2A0BFD2}"/>
          </ac:picMkLst>
        </pc:picChg>
      </pc:sldChg>
      <pc:sldChg chg="add del">
        <pc:chgData name="병규 전" userId="106dd48264ab9be3" providerId="LiveId" clId="{11E402C7-B381-4E4F-8508-50F48073A280}" dt="2024-06-02T10:35:03.271" v="7119"/>
        <pc:sldMkLst>
          <pc:docMk/>
          <pc:sldMk cId="200465451" sldId="275"/>
        </pc:sldMkLst>
      </pc:sldChg>
      <pc:sldChg chg="addSp delSp modSp add mod ord">
        <pc:chgData name="병규 전" userId="106dd48264ab9be3" providerId="LiveId" clId="{11E402C7-B381-4E4F-8508-50F48073A280}" dt="2024-06-02T11:02:00.780" v="7745" actId="14100"/>
        <pc:sldMkLst>
          <pc:docMk/>
          <pc:sldMk cId="3013455142" sldId="275"/>
        </pc:sldMkLst>
        <pc:spChg chg="add del mod">
          <ac:chgData name="병규 전" userId="106dd48264ab9be3" providerId="LiveId" clId="{11E402C7-B381-4E4F-8508-50F48073A280}" dt="2024-06-02T11:01:07.317" v="7740" actId="478"/>
          <ac:spMkLst>
            <pc:docMk/>
            <pc:sldMk cId="3013455142" sldId="275"/>
            <ac:spMk id="5" creationId="{06A9D32F-3918-C562-6577-93DFD3924897}"/>
          </ac:spMkLst>
        </pc:spChg>
        <pc:spChg chg="del">
          <ac:chgData name="병규 전" userId="106dd48264ab9be3" providerId="LiveId" clId="{11E402C7-B381-4E4F-8508-50F48073A280}" dt="2024-06-02T10:59:51.917" v="7706" actId="478"/>
          <ac:spMkLst>
            <pc:docMk/>
            <pc:sldMk cId="3013455142" sldId="275"/>
            <ac:spMk id="8" creationId="{383B6618-AA78-5E1C-F0D4-22FBA7E15F10}"/>
          </ac:spMkLst>
        </pc:spChg>
        <pc:spChg chg="del">
          <ac:chgData name="병규 전" userId="106dd48264ab9be3" providerId="LiveId" clId="{11E402C7-B381-4E4F-8508-50F48073A280}" dt="2024-06-02T10:59:51.917" v="7706" actId="478"/>
          <ac:spMkLst>
            <pc:docMk/>
            <pc:sldMk cId="3013455142" sldId="275"/>
            <ac:spMk id="9" creationId="{47D3A73A-CCF1-B56F-52BE-C8BE169FF733}"/>
          </ac:spMkLst>
        </pc:spChg>
        <pc:spChg chg="del">
          <ac:chgData name="병규 전" userId="106dd48264ab9be3" providerId="LiveId" clId="{11E402C7-B381-4E4F-8508-50F48073A280}" dt="2024-06-02T10:59:51.917" v="7706" actId="478"/>
          <ac:spMkLst>
            <pc:docMk/>
            <pc:sldMk cId="3013455142" sldId="275"/>
            <ac:spMk id="12" creationId="{3B76DEA7-61C4-173E-91E2-7F85099059C8}"/>
          </ac:spMkLst>
        </pc:spChg>
        <pc:spChg chg="add mod">
          <ac:chgData name="병규 전" userId="106dd48264ab9be3" providerId="LiveId" clId="{11E402C7-B381-4E4F-8508-50F48073A280}" dt="2024-06-02T11:01:12.862" v="7741" actId="1076"/>
          <ac:spMkLst>
            <pc:docMk/>
            <pc:sldMk cId="3013455142" sldId="275"/>
            <ac:spMk id="16" creationId="{6A257D3A-5D4C-3DAF-BC75-79190F5A6728}"/>
          </ac:spMkLst>
        </pc:spChg>
        <pc:graphicFrameChg chg="add del mod modGraphic">
          <ac:chgData name="병규 전" userId="106dd48264ab9be3" providerId="LiveId" clId="{11E402C7-B381-4E4F-8508-50F48073A280}" dt="2024-06-02T10:59:35.938" v="7703" actId="478"/>
          <ac:graphicFrameMkLst>
            <pc:docMk/>
            <pc:sldMk cId="3013455142" sldId="275"/>
            <ac:graphicFrameMk id="3" creationId="{D077BF20-0297-CF08-4A9C-98C3A669972C}"/>
          </ac:graphicFrameMkLst>
        </pc:graphicFrameChg>
        <pc:picChg chg="del">
          <ac:chgData name="병규 전" userId="106dd48264ab9be3" providerId="LiveId" clId="{11E402C7-B381-4E4F-8508-50F48073A280}" dt="2024-06-02T10:58:47.355" v="7699" actId="478"/>
          <ac:picMkLst>
            <pc:docMk/>
            <pc:sldMk cId="3013455142" sldId="275"/>
            <ac:picMk id="4" creationId="{86178BE3-D22D-8668-19F6-06420A580290}"/>
          </ac:picMkLst>
        </pc:picChg>
        <pc:picChg chg="del mod">
          <ac:chgData name="병규 전" userId="106dd48264ab9be3" providerId="LiveId" clId="{11E402C7-B381-4E4F-8508-50F48073A280}" dt="2024-06-02T10:59:51.917" v="7706" actId="478"/>
          <ac:picMkLst>
            <pc:docMk/>
            <pc:sldMk cId="3013455142" sldId="275"/>
            <ac:picMk id="6" creationId="{4F3518B0-46B8-0BA0-E99B-F010B31F1A91}"/>
          </ac:picMkLst>
        </pc:picChg>
        <pc:picChg chg="add mod">
          <ac:chgData name="병규 전" userId="106dd48264ab9be3" providerId="LiveId" clId="{11E402C7-B381-4E4F-8508-50F48073A280}" dt="2024-06-02T11:02:00.780" v="7745" actId="14100"/>
          <ac:picMkLst>
            <pc:docMk/>
            <pc:sldMk cId="3013455142" sldId="275"/>
            <ac:picMk id="10" creationId="{B220AF83-0ED7-AD7B-4DE2-FC9EE578E9D6}"/>
          </ac:picMkLst>
        </pc:picChg>
        <pc:picChg chg="del">
          <ac:chgData name="병규 전" userId="106dd48264ab9be3" providerId="LiveId" clId="{11E402C7-B381-4E4F-8508-50F48073A280}" dt="2024-06-02T10:48:25.740" v="7272" actId="478"/>
          <ac:picMkLst>
            <pc:docMk/>
            <pc:sldMk cId="3013455142" sldId="275"/>
            <ac:picMk id="2050" creationId="{3AAC8E07-4987-3762-1CE7-592CF2A0BFD2}"/>
          </ac:picMkLst>
        </pc:picChg>
      </pc:sldChg>
      <pc:sldChg chg="addSp delSp modSp add mod">
        <pc:chgData name="병규 전" userId="106dd48264ab9be3" providerId="LiveId" clId="{11E402C7-B381-4E4F-8508-50F48073A280}" dt="2024-06-02T11:10:27.699" v="7805" actId="13926"/>
        <pc:sldMkLst>
          <pc:docMk/>
          <pc:sldMk cId="1511413482" sldId="276"/>
        </pc:sldMkLst>
        <pc:spChg chg="mod">
          <ac:chgData name="병규 전" userId="106dd48264ab9be3" providerId="LiveId" clId="{11E402C7-B381-4E4F-8508-50F48073A280}" dt="2024-06-02T10:57:45.073" v="7675" actId="14100"/>
          <ac:spMkLst>
            <pc:docMk/>
            <pc:sldMk cId="1511413482" sldId="276"/>
            <ac:spMk id="2" creationId="{EA895178-D579-C9A6-E5E5-F5DBBD95E971}"/>
          </ac:spMkLst>
        </pc:spChg>
        <pc:spChg chg="add del mod">
          <ac:chgData name="병규 전" userId="106dd48264ab9be3" providerId="LiveId" clId="{11E402C7-B381-4E4F-8508-50F48073A280}" dt="2024-06-02T10:49:45.939" v="7296" actId="21"/>
          <ac:spMkLst>
            <pc:docMk/>
            <pc:sldMk cId="1511413482" sldId="276"/>
            <ac:spMk id="3" creationId="{16CCCB50-D4FB-292C-6507-645BD2D9AB26}"/>
          </ac:spMkLst>
        </pc:spChg>
        <pc:spChg chg="add mod">
          <ac:chgData name="병규 전" userId="106dd48264ab9be3" providerId="LiveId" clId="{11E402C7-B381-4E4F-8508-50F48073A280}" dt="2024-06-02T10:57:11.120" v="7619" actId="1038"/>
          <ac:spMkLst>
            <pc:docMk/>
            <pc:sldMk cId="1511413482" sldId="276"/>
            <ac:spMk id="5" creationId="{4854DF3F-57E5-66B9-8D09-EB540373740D}"/>
          </ac:spMkLst>
        </pc:spChg>
        <pc:spChg chg="add del mod">
          <ac:chgData name="병규 전" userId="106dd48264ab9be3" providerId="LiveId" clId="{11E402C7-B381-4E4F-8508-50F48073A280}" dt="2024-06-02T10:50:33.101" v="7331"/>
          <ac:spMkLst>
            <pc:docMk/>
            <pc:sldMk cId="1511413482" sldId="276"/>
            <ac:spMk id="7" creationId="{02A44DE3-9A13-53D7-104A-FD95EDE0C70F}"/>
          </ac:spMkLst>
        </pc:spChg>
        <pc:spChg chg="del">
          <ac:chgData name="병규 전" userId="106dd48264ab9be3" providerId="LiveId" clId="{11E402C7-B381-4E4F-8508-50F48073A280}" dt="2024-06-02T10:48:54.107" v="7274" actId="478"/>
          <ac:spMkLst>
            <pc:docMk/>
            <pc:sldMk cId="1511413482" sldId="276"/>
            <ac:spMk id="8" creationId="{383B6618-AA78-5E1C-F0D4-22FBA7E15F10}"/>
          </ac:spMkLst>
        </pc:spChg>
        <pc:spChg chg="del">
          <ac:chgData name="병규 전" userId="106dd48264ab9be3" providerId="LiveId" clId="{11E402C7-B381-4E4F-8508-50F48073A280}" dt="2024-06-02T10:48:54.107" v="7274" actId="478"/>
          <ac:spMkLst>
            <pc:docMk/>
            <pc:sldMk cId="1511413482" sldId="276"/>
            <ac:spMk id="9" creationId="{47D3A73A-CCF1-B56F-52BE-C8BE169FF733}"/>
          </ac:spMkLst>
        </pc:spChg>
        <pc:spChg chg="add mod">
          <ac:chgData name="병규 전" userId="106dd48264ab9be3" providerId="LiveId" clId="{11E402C7-B381-4E4F-8508-50F48073A280}" dt="2024-06-02T11:10:27.699" v="7805" actId="13926"/>
          <ac:spMkLst>
            <pc:docMk/>
            <pc:sldMk cId="1511413482" sldId="276"/>
            <ac:spMk id="10" creationId="{6281B334-7710-F30B-B26A-A6FA3C14EF53}"/>
          </ac:spMkLst>
        </pc:spChg>
        <pc:spChg chg="add mod">
          <ac:chgData name="병규 전" userId="106dd48264ab9be3" providerId="LiveId" clId="{11E402C7-B381-4E4F-8508-50F48073A280}" dt="2024-06-02T10:58:02.412" v="7685" actId="1037"/>
          <ac:spMkLst>
            <pc:docMk/>
            <pc:sldMk cId="1511413482" sldId="276"/>
            <ac:spMk id="11" creationId="{0E72B84D-DE49-2EF1-9EAF-342942D0D0D5}"/>
          </ac:spMkLst>
        </pc:spChg>
        <pc:spChg chg="del">
          <ac:chgData name="병규 전" userId="106dd48264ab9be3" providerId="LiveId" clId="{11E402C7-B381-4E4F-8508-50F48073A280}" dt="2024-06-02T10:48:54.107" v="7274" actId="478"/>
          <ac:spMkLst>
            <pc:docMk/>
            <pc:sldMk cId="1511413482" sldId="276"/>
            <ac:spMk id="12" creationId="{3B76DEA7-61C4-173E-91E2-7F85099059C8}"/>
          </ac:spMkLst>
        </pc:spChg>
        <pc:spChg chg="add mod ord">
          <ac:chgData name="병규 전" userId="106dd48264ab9be3" providerId="LiveId" clId="{11E402C7-B381-4E4F-8508-50F48073A280}" dt="2024-06-02T10:57:11.120" v="7619" actId="1038"/>
          <ac:spMkLst>
            <pc:docMk/>
            <pc:sldMk cId="1511413482" sldId="276"/>
            <ac:spMk id="13" creationId="{39BF0489-AEA9-AF8C-672B-A404D6C5DE75}"/>
          </ac:spMkLst>
        </pc:spChg>
        <pc:spChg chg="add mod">
          <ac:chgData name="병규 전" userId="106dd48264ab9be3" providerId="LiveId" clId="{11E402C7-B381-4E4F-8508-50F48073A280}" dt="2024-06-02T11:09:59.341" v="7800" actId="207"/>
          <ac:spMkLst>
            <pc:docMk/>
            <pc:sldMk cId="1511413482" sldId="276"/>
            <ac:spMk id="15" creationId="{07B80FB4-2A11-5827-D1E6-7FF1EEB4C36B}"/>
          </ac:spMkLst>
        </pc:spChg>
        <pc:spChg chg="add mod">
          <ac:chgData name="병규 전" userId="106dd48264ab9be3" providerId="LiveId" clId="{11E402C7-B381-4E4F-8508-50F48073A280}" dt="2024-06-02T11:10:03.598" v="7801" actId="207"/>
          <ac:spMkLst>
            <pc:docMk/>
            <pc:sldMk cId="1511413482" sldId="276"/>
            <ac:spMk id="16" creationId="{D45ABE90-9417-2E1B-56E3-0479D9350AC3}"/>
          </ac:spMkLst>
        </pc:spChg>
        <pc:spChg chg="add mod">
          <ac:chgData name="병규 전" userId="106dd48264ab9be3" providerId="LiveId" clId="{11E402C7-B381-4E4F-8508-50F48073A280}" dt="2024-06-02T10:53:29.134" v="7476"/>
          <ac:spMkLst>
            <pc:docMk/>
            <pc:sldMk cId="1511413482" sldId="276"/>
            <ac:spMk id="17" creationId="{5290E423-D225-184A-6994-0B654342204B}"/>
          </ac:spMkLst>
        </pc:spChg>
        <pc:spChg chg="add mod ord">
          <ac:chgData name="병규 전" userId="106dd48264ab9be3" providerId="LiveId" clId="{11E402C7-B381-4E4F-8508-50F48073A280}" dt="2024-06-02T10:57:11.120" v="7619" actId="1038"/>
          <ac:spMkLst>
            <pc:docMk/>
            <pc:sldMk cId="1511413482" sldId="276"/>
            <ac:spMk id="18" creationId="{84DAC37E-1AC6-4FA5-8602-8A69734903A4}"/>
          </ac:spMkLst>
        </pc:spChg>
        <pc:spChg chg="add mod">
          <ac:chgData name="병규 전" userId="106dd48264ab9be3" providerId="LiveId" clId="{11E402C7-B381-4E4F-8508-50F48073A280}" dt="2024-06-02T10:58:06.753" v="7693" actId="1037"/>
          <ac:spMkLst>
            <pc:docMk/>
            <pc:sldMk cId="1511413482" sldId="276"/>
            <ac:spMk id="19" creationId="{13F21854-8404-A714-2254-7EB00196CD3F}"/>
          </ac:spMkLst>
        </pc:spChg>
        <pc:spChg chg="add mod ord">
          <ac:chgData name="병규 전" userId="106dd48264ab9be3" providerId="LiveId" clId="{11E402C7-B381-4E4F-8508-50F48073A280}" dt="2024-06-02T10:56:18.387" v="7567" actId="167"/>
          <ac:spMkLst>
            <pc:docMk/>
            <pc:sldMk cId="1511413482" sldId="276"/>
            <ac:spMk id="22" creationId="{28A608A4-2377-2A54-607A-8D0C302A0CE3}"/>
          </ac:spMkLst>
        </pc:spChg>
        <pc:spChg chg="add mod">
          <ac:chgData name="병규 전" userId="106dd48264ab9be3" providerId="LiveId" clId="{11E402C7-B381-4E4F-8508-50F48073A280}" dt="2024-06-02T10:56:50.055" v="7589" actId="1076"/>
          <ac:spMkLst>
            <pc:docMk/>
            <pc:sldMk cId="1511413482" sldId="276"/>
            <ac:spMk id="23" creationId="{B02C8829-7900-9D87-B60B-92CFA0EA5C87}"/>
          </ac:spMkLst>
        </pc:spChg>
        <pc:spChg chg="add del mod">
          <ac:chgData name="병규 전" userId="106dd48264ab9be3" providerId="LiveId" clId="{11E402C7-B381-4E4F-8508-50F48073A280}" dt="2024-06-02T10:58:34.177" v="7696"/>
          <ac:spMkLst>
            <pc:docMk/>
            <pc:sldMk cId="1511413482" sldId="276"/>
            <ac:spMk id="26" creationId="{77A1F56D-17E1-7594-D5F6-B6EBE1725A00}"/>
          </ac:spMkLst>
        </pc:spChg>
        <pc:picChg chg="del">
          <ac:chgData name="병규 전" userId="106dd48264ab9be3" providerId="LiveId" clId="{11E402C7-B381-4E4F-8508-50F48073A280}" dt="2024-06-02T10:48:54.107" v="7274" actId="478"/>
          <ac:picMkLst>
            <pc:docMk/>
            <pc:sldMk cId="1511413482" sldId="276"/>
            <ac:picMk id="4" creationId="{86178BE3-D22D-8668-19F6-06420A580290}"/>
          </ac:picMkLst>
        </pc:picChg>
        <pc:picChg chg="del">
          <ac:chgData name="병규 전" userId="106dd48264ab9be3" providerId="LiveId" clId="{11E402C7-B381-4E4F-8508-50F48073A280}" dt="2024-06-02T10:48:54.107" v="7274" actId="478"/>
          <ac:picMkLst>
            <pc:docMk/>
            <pc:sldMk cId="1511413482" sldId="276"/>
            <ac:picMk id="6" creationId="{4F3518B0-46B8-0BA0-E99B-F010B31F1A91}"/>
          </ac:picMkLst>
        </pc:picChg>
        <pc:picChg chg="add mod">
          <ac:chgData name="병규 전" userId="106dd48264ab9be3" providerId="LiveId" clId="{11E402C7-B381-4E4F-8508-50F48073A280}" dt="2024-06-02T10:56:45.933" v="7588" actId="1076"/>
          <ac:picMkLst>
            <pc:docMk/>
            <pc:sldMk cId="1511413482" sldId="276"/>
            <ac:picMk id="21" creationId="{314C227F-35C3-AE06-0216-B88C331C902C}"/>
          </ac:picMkLst>
        </pc:picChg>
        <pc:picChg chg="del">
          <ac:chgData name="병규 전" userId="106dd48264ab9be3" providerId="LiveId" clId="{11E402C7-B381-4E4F-8508-50F48073A280}" dt="2024-06-02T10:48:55.974" v="7275" actId="478"/>
          <ac:picMkLst>
            <pc:docMk/>
            <pc:sldMk cId="1511413482" sldId="276"/>
            <ac:picMk id="2050" creationId="{3AAC8E07-4987-3762-1CE7-592CF2A0BFD2}"/>
          </ac:picMkLst>
        </pc:picChg>
        <pc:cxnChg chg="add mod">
          <ac:chgData name="병규 전" userId="106dd48264ab9be3" providerId="LiveId" clId="{11E402C7-B381-4E4F-8508-50F48073A280}" dt="2024-06-02T10:57:03.602" v="7591" actId="13822"/>
          <ac:cxnSpMkLst>
            <pc:docMk/>
            <pc:sldMk cId="1511413482" sldId="276"/>
            <ac:cxnSpMk id="25" creationId="{05014AB9-9DA0-1A0C-20C2-447875181023}"/>
          </ac:cxnSpMkLst>
        </pc:cxnChg>
      </pc:sldChg>
      <pc:sldChg chg="addSp delSp modSp add mod">
        <pc:chgData name="병규 전" userId="106dd48264ab9be3" providerId="LiveId" clId="{11E402C7-B381-4E4F-8508-50F48073A280}" dt="2024-06-03T05:20:48.167" v="7921" actId="1076"/>
        <pc:sldMkLst>
          <pc:docMk/>
          <pc:sldMk cId="1732523208" sldId="277"/>
        </pc:sldMkLst>
        <pc:spChg chg="add mod">
          <ac:chgData name="병규 전" userId="106dd48264ab9be3" providerId="LiveId" clId="{11E402C7-B381-4E4F-8508-50F48073A280}" dt="2024-06-03T05:20:10.964" v="7916"/>
          <ac:spMkLst>
            <pc:docMk/>
            <pc:sldMk cId="1732523208" sldId="277"/>
            <ac:spMk id="4" creationId="{2481DC89-AD7C-8604-2C66-A3BF3AF50627}"/>
          </ac:spMkLst>
        </pc:spChg>
        <pc:spChg chg="del">
          <ac:chgData name="병규 전" userId="106dd48264ab9be3" providerId="LiveId" clId="{11E402C7-B381-4E4F-8508-50F48073A280}" dt="2024-06-03T05:16:26.085" v="7839" actId="478"/>
          <ac:spMkLst>
            <pc:docMk/>
            <pc:sldMk cId="1732523208" sldId="277"/>
            <ac:spMk id="6" creationId="{693488A9-CD74-8521-22B2-A32C633869B3}"/>
          </ac:spMkLst>
        </pc:spChg>
        <pc:spChg chg="del">
          <ac:chgData name="병규 전" userId="106dd48264ab9be3" providerId="LiveId" clId="{11E402C7-B381-4E4F-8508-50F48073A280}" dt="2024-06-03T05:16:27.826" v="7840" actId="478"/>
          <ac:spMkLst>
            <pc:docMk/>
            <pc:sldMk cId="1732523208" sldId="277"/>
            <ac:spMk id="7" creationId="{18857AA1-4099-59F4-049D-D8829D2471D7}"/>
          </ac:spMkLst>
        </pc:spChg>
        <pc:spChg chg="del">
          <ac:chgData name="병규 전" userId="106dd48264ab9be3" providerId="LiveId" clId="{11E402C7-B381-4E4F-8508-50F48073A280}" dt="2024-06-03T05:16:20.660" v="7837" actId="478"/>
          <ac:spMkLst>
            <pc:docMk/>
            <pc:sldMk cId="1732523208" sldId="277"/>
            <ac:spMk id="8" creationId="{E943C1D4-72F5-E214-BB9D-11822DEF32DF}"/>
          </ac:spMkLst>
        </pc:spChg>
        <pc:spChg chg="del">
          <ac:chgData name="병규 전" userId="106dd48264ab9be3" providerId="LiveId" clId="{11E402C7-B381-4E4F-8508-50F48073A280}" dt="2024-06-03T05:16:23.444" v="7838" actId="478"/>
          <ac:spMkLst>
            <pc:docMk/>
            <pc:sldMk cId="1732523208" sldId="277"/>
            <ac:spMk id="13" creationId="{B50AAE42-E2F9-10E7-2AC8-5FAA68BA233C}"/>
          </ac:spMkLst>
        </pc:spChg>
        <pc:spChg chg="del">
          <ac:chgData name="병규 전" userId="106dd48264ab9be3" providerId="LiveId" clId="{11E402C7-B381-4E4F-8508-50F48073A280}" dt="2024-06-03T05:18:01.400" v="7868" actId="478"/>
          <ac:spMkLst>
            <pc:docMk/>
            <pc:sldMk cId="1732523208" sldId="277"/>
            <ac:spMk id="14" creationId="{BB3D9E65-6EBD-5DC9-C2D9-9F1F84395D4D}"/>
          </ac:spMkLst>
        </pc:spChg>
        <pc:spChg chg="del">
          <ac:chgData name="병규 전" userId="106dd48264ab9be3" providerId="LiveId" clId="{11E402C7-B381-4E4F-8508-50F48073A280}" dt="2024-06-03T05:18:03.389" v="7869" actId="478"/>
          <ac:spMkLst>
            <pc:docMk/>
            <pc:sldMk cId="1732523208" sldId="277"/>
            <ac:spMk id="15" creationId="{0550B398-AFFC-AC06-AF37-790D8F2064F0}"/>
          </ac:spMkLst>
        </pc:spChg>
        <pc:spChg chg="mod">
          <ac:chgData name="병규 전" userId="106dd48264ab9be3" providerId="LiveId" clId="{11E402C7-B381-4E4F-8508-50F48073A280}" dt="2024-06-03T05:17:39.356" v="7853" actId="1076"/>
          <ac:spMkLst>
            <pc:docMk/>
            <pc:sldMk cId="1732523208" sldId="277"/>
            <ac:spMk id="17" creationId="{673B9A35-E862-647D-5D9F-55A1CB9ECCD8}"/>
          </ac:spMkLst>
        </pc:spChg>
        <pc:graphicFrameChg chg="add mod modGraphic">
          <ac:chgData name="병규 전" userId="106dd48264ab9be3" providerId="LiveId" clId="{11E402C7-B381-4E4F-8508-50F48073A280}" dt="2024-06-03T05:20:04.410" v="7915" actId="1076"/>
          <ac:graphicFrameMkLst>
            <pc:docMk/>
            <pc:sldMk cId="1732523208" sldId="277"/>
            <ac:graphicFrameMk id="3" creationId="{616BC0F1-BDA0-22E4-F512-34BE1201475F}"/>
          </ac:graphicFrameMkLst>
        </pc:graphicFrameChg>
        <pc:picChg chg="add mod">
          <ac:chgData name="병규 전" userId="106dd48264ab9be3" providerId="LiveId" clId="{11E402C7-B381-4E4F-8508-50F48073A280}" dt="2024-06-03T05:20:48.167" v="7921" actId="1076"/>
          <ac:picMkLst>
            <pc:docMk/>
            <pc:sldMk cId="1732523208" sldId="277"/>
            <ac:picMk id="9" creationId="{EA094D0E-F76E-1E02-ED3B-2268703A09A2}"/>
          </ac:picMkLst>
        </pc:picChg>
      </pc:sldChg>
      <pc:sldChg chg="addSp delSp modSp add del mod">
        <pc:chgData name="병규 전" userId="106dd48264ab9be3" providerId="LiveId" clId="{11E402C7-B381-4E4F-8508-50F48073A280}" dt="2024-06-03T05:22:04.242" v="7956" actId="2696"/>
        <pc:sldMkLst>
          <pc:docMk/>
          <pc:sldMk cId="3279545089" sldId="278"/>
        </pc:sldMkLst>
        <pc:spChg chg="mod">
          <ac:chgData name="병규 전" userId="106dd48264ab9be3" providerId="LiveId" clId="{11E402C7-B381-4E4F-8508-50F48073A280}" dt="2024-06-03T05:21:35.942" v="7947" actId="14100"/>
          <ac:spMkLst>
            <pc:docMk/>
            <pc:sldMk cId="3279545089" sldId="278"/>
            <ac:spMk id="2" creationId="{EA895178-D579-C9A6-E5E5-F5DBBD95E971}"/>
          </ac:spMkLst>
        </pc:spChg>
        <pc:spChg chg="add del mod">
          <ac:chgData name="병규 전" userId="106dd48264ab9be3" providerId="LiveId" clId="{11E402C7-B381-4E4F-8508-50F48073A280}" dt="2024-06-03T05:22:01.115" v="7955" actId="478"/>
          <ac:spMkLst>
            <pc:docMk/>
            <pc:sldMk cId="3279545089" sldId="278"/>
            <ac:spMk id="3" creationId="{3CD1FB58-7353-F4BA-49DC-690540174BB1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7" creationId="{1FD62FBD-20EF-6A92-F64E-D3167D3984B0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26" creationId="{4A972237-BBA2-5343-CF7E-0641174FA5AA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37" creationId="{B132B331-3D01-D48A-C35E-6BEC43138070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38" creationId="{55945176-9795-6939-F6CF-0007C848BBD9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39" creationId="{79067169-453E-4A4F-BA53-0036A0DE10A3}"/>
          </ac:spMkLst>
        </pc:spChg>
        <pc:spChg chg="del">
          <ac:chgData name="병규 전" userId="106dd48264ab9be3" providerId="LiveId" clId="{11E402C7-B381-4E4F-8508-50F48073A280}" dt="2024-06-03T05:21:22.104" v="7925" actId="478"/>
          <ac:spMkLst>
            <pc:docMk/>
            <pc:sldMk cId="3279545089" sldId="278"/>
            <ac:spMk id="40" creationId="{A0A269A4-6144-5F5F-DD82-73996D738995}"/>
          </ac:spMkLst>
        </pc:spChg>
        <pc:spChg chg="del">
          <ac:chgData name="병규 전" userId="106dd48264ab9be3" providerId="LiveId" clId="{11E402C7-B381-4E4F-8508-50F48073A280}" dt="2024-06-03T05:21:22.104" v="7925" actId="478"/>
          <ac:spMkLst>
            <pc:docMk/>
            <pc:sldMk cId="3279545089" sldId="278"/>
            <ac:spMk id="41" creationId="{AD33BF47-13E5-BA1D-AABD-5E552B106C65}"/>
          </ac:spMkLst>
        </pc:spChg>
        <pc:spChg chg="del">
          <ac:chgData name="병규 전" userId="106dd48264ab9be3" providerId="LiveId" clId="{11E402C7-B381-4E4F-8508-50F48073A280}" dt="2024-06-03T05:21:22.104" v="7925" actId="478"/>
          <ac:spMkLst>
            <pc:docMk/>
            <pc:sldMk cId="3279545089" sldId="278"/>
            <ac:spMk id="42" creationId="{7AFD0C5C-6011-40CD-BCD3-35157121C622}"/>
          </ac:spMkLst>
        </pc:spChg>
        <pc:spChg chg="del">
          <ac:chgData name="병규 전" userId="106dd48264ab9be3" providerId="LiveId" clId="{11E402C7-B381-4E4F-8508-50F48073A280}" dt="2024-06-03T05:21:22.104" v="7925" actId="478"/>
          <ac:spMkLst>
            <pc:docMk/>
            <pc:sldMk cId="3279545089" sldId="278"/>
            <ac:spMk id="43" creationId="{04464B8E-9498-4264-93D0-441B87A792E6}"/>
          </ac:spMkLst>
        </pc:spChg>
        <pc:spChg chg="del">
          <ac:chgData name="병규 전" userId="106dd48264ab9be3" providerId="LiveId" clId="{11E402C7-B381-4E4F-8508-50F48073A280}" dt="2024-06-03T05:21:19.023" v="7924" actId="478"/>
          <ac:spMkLst>
            <pc:docMk/>
            <pc:sldMk cId="3279545089" sldId="278"/>
            <ac:spMk id="44" creationId="{BA7BA799-7ABC-DD08-1018-2320C65B130B}"/>
          </ac:spMkLst>
        </pc:spChg>
        <pc:spChg chg="del">
          <ac:chgData name="병규 전" userId="106dd48264ab9be3" providerId="LiveId" clId="{11E402C7-B381-4E4F-8508-50F48073A280}" dt="2024-06-03T05:21:14.878" v="7923" actId="478"/>
          <ac:spMkLst>
            <pc:docMk/>
            <pc:sldMk cId="3279545089" sldId="278"/>
            <ac:spMk id="45" creationId="{A4F63B35-DADF-5A1F-1914-992A830C9D9D}"/>
          </ac:spMkLst>
        </pc:spChg>
        <pc:spChg chg="del">
          <ac:chgData name="병규 전" userId="106dd48264ab9be3" providerId="LiveId" clId="{11E402C7-B381-4E4F-8508-50F48073A280}" dt="2024-06-03T05:21:14.878" v="7923" actId="478"/>
          <ac:spMkLst>
            <pc:docMk/>
            <pc:sldMk cId="3279545089" sldId="278"/>
            <ac:spMk id="46" creationId="{5E83E539-1266-8B4A-1A49-5C06A7CDE77A}"/>
          </ac:spMkLst>
        </pc:spChg>
        <pc:spChg chg="del">
          <ac:chgData name="병규 전" userId="106dd48264ab9be3" providerId="LiveId" clId="{11E402C7-B381-4E4F-8508-50F48073A280}" dt="2024-06-03T05:21:14.878" v="7923" actId="478"/>
          <ac:spMkLst>
            <pc:docMk/>
            <pc:sldMk cId="3279545089" sldId="278"/>
            <ac:spMk id="47" creationId="{3C030BD7-D906-FA86-0DA7-05945886C4FE}"/>
          </ac:spMkLst>
        </pc:spChg>
        <pc:picChg chg="del">
          <ac:chgData name="병규 전" userId="106dd48264ab9be3" providerId="LiveId" clId="{11E402C7-B381-4E4F-8508-50F48073A280}" dt="2024-06-03T05:21:24.004" v="7926" actId="478"/>
          <ac:picMkLst>
            <pc:docMk/>
            <pc:sldMk cId="3279545089" sldId="278"/>
            <ac:picMk id="5" creationId="{F68D6006-3205-0320-C275-76B8956AAFC5}"/>
          </ac:picMkLst>
        </pc:picChg>
        <pc:picChg chg="del">
          <ac:chgData name="병규 전" userId="106dd48264ab9be3" providerId="LiveId" clId="{11E402C7-B381-4E4F-8508-50F48073A280}" dt="2024-06-03T05:21:22.104" v="7925" actId="478"/>
          <ac:picMkLst>
            <pc:docMk/>
            <pc:sldMk cId="3279545089" sldId="278"/>
            <ac:picMk id="28" creationId="{020B82C5-D417-C3E1-571C-47BBE5D289DA}"/>
          </ac:picMkLst>
        </pc:picChg>
        <pc:picChg chg="del">
          <ac:chgData name="병규 전" userId="106dd48264ab9be3" providerId="LiveId" clId="{11E402C7-B381-4E4F-8508-50F48073A280}" dt="2024-06-03T05:21:22.104" v="7925" actId="478"/>
          <ac:picMkLst>
            <pc:docMk/>
            <pc:sldMk cId="3279545089" sldId="278"/>
            <ac:picMk id="32" creationId="{45BD160A-D493-C422-04BA-AA463186FD68}"/>
          </ac:picMkLst>
        </pc:picChg>
        <pc:picChg chg="del">
          <ac:chgData name="병규 전" userId="106dd48264ab9be3" providerId="LiveId" clId="{11E402C7-B381-4E4F-8508-50F48073A280}" dt="2024-06-03T05:21:22.104" v="7925" actId="478"/>
          <ac:picMkLst>
            <pc:docMk/>
            <pc:sldMk cId="3279545089" sldId="278"/>
            <ac:picMk id="35" creationId="{3FE77B27-EFBF-18A9-7B70-86B7D608185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F6740-7E00-92CB-5D13-35FD1993E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3137F5-B81A-62CE-1430-D2D4B041D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5C5F85-5D29-4F8B-F51F-B39117AF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1105C-F90E-2C0B-75F6-AE37A455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92D09-F0E8-B662-7ED5-516CD61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94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B811-5BBE-1F4B-C614-008BC9AD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0B528D-CD0B-D1D1-C914-B712530B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7E6AB-2E81-FA40-1F41-FBDC9BB0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6F279-0C3C-CFF7-6B9C-8799CA1B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C8995-DC4E-AC7C-73FE-AF102BD7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11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D6EC26-91C7-8A95-33FC-6CF2E1FFA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BCF82E-B10A-1662-3B2C-1603A620C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5AF91-8F7B-AFAD-29AE-7AD772A3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9E87C-35D8-1478-E9C0-AD7260CC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B2E15-62CA-5B6D-EFFA-57CB5ECB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85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424B-B2BF-263F-BFAB-3E33883B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9DFD8-0702-0342-FF66-6E841222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AB6D1-3965-DCE6-FC91-ABE957A3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653A8-DA69-2CA0-9CCA-F21E52DA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A064E-E555-9707-A3E7-CB23041A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2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CBB0D-A2DA-98CC-1608-CD8E19CF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197E37-6D33-080B-2B85-9BAF093B3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BB875-9EA8-8F0B-06C8-6A446780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D16C9-26BB-723D-E5F8-53D3D07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C09E5-8AE3-268B-1C30-3E8A2919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89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100B0-666A-14BD-19FA-D44FA7D9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E4745-7015-A3E1-81B0-665CEB573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B69E7-8084-8B1F-B1B8-56826C8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C545A-3D85-F19E-0161-690ADDB5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1F152-06C5-5AFC-DA1F-EC29021D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7DC75-06AF-B517-A8C1-713AF887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8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57686-B4DB-3116-6FB2-18046DBD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281774-D8B0-46E7-BFE7-F4AD7732B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8CC8D2-E470-9ED5-59DE-50F476F19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4F1A38-A7D3-E930-481D-D11CC268B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76E726-8738-1729-B8FC-19A7592CA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EFCEA4-12A5-8014-8304-FB5D2328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2D8A47-DDC0-8AA0-268A-A415D2BF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C5FD06-F3F3-05DE-6298-D44CE539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9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8EB6A-1A9D-F342-9F06-2365A80D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14673-9F5D-063B-D48A-ADD46909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113DE4-0D8E-45AE-AFBD-DEF7B7CB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3E2B7E-4112-5C34-84B2-876822B6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7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C9B781-9952-1C78-2AB5-258C9E24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E86227-724E-F8AF-18B6-95F77C3F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D4F68-3FE8-E863-A3B9-43F54FE5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1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6BE68-C5BA-F510-36BC-E1947261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A8444-3CB0-3234-55FF-436D2BC4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A9A612-AA86-A2C3-9785-606B93F9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53EC9-D80F-D8E1-B85B-EA655D03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B8AA4-DD98-025C-1127-DA42D9A9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04CBF-C0EE-18FE-D035-110B1FB9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0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C413B-C0F7-C8F7-65EA-DD986F66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A08B02-8A51-E1A9-681E-00C53E672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351E7-BCAA-134F-E198-6BB213C67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88502-108E-7B11-58A6-414DD8B4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EC83AA-FF23-2BE0-095E-2F950EE0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53A4D6-3B47-3EC7-9197-6946F259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1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4D65E-8FDD-0C43-1CC8-1BD3D381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F44AE-1B4C-13A9-DAD2-72219EE57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D09EE-1ADE-48CA-891F-CC5BB1120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C823A-0948-40D6-A6AB-D7EA34C066B6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EA138-F459-B134-61AB-B87B9158D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94828-4E50-F6B1-26E5-075BEA71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EBDBB-0342-41F8-8193-C51298AFF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72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397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7200" dirty="0">
                <a:latin typeface="영주풍기인삼체 TTF" pitchFamily="2" charset="-127"/>
                <a:ea typeface="영주풍기인삼체 TTF" pitchFamily="2" charset="-127"/>
              </a:rPr>
              <a:t>인삼</a:t>
            </a:r>
            <a:r>
              <a:rPr lang="en-US" altLang="ko-KR" sz="7200" dirty="0">
                <a:latin typeface="영주풍기인삼체 TTF" pitchFamily="2" charset="-127"/>
                <a:ea typeface="영주풍기인삼체 TTF" pitchFamily="2" charset="-127"/>
              </a:rPr>
              <a:t>,</a:t>
            </a:r>
            <a:r>
              <a:rPr lang="ko-KR" altLang="en-US" sz="7200" dirty="0">
                <a:latin typeface="영주풍기인삼체 TTF" pitchFamily="2" charset="-127"/>
                <a:ea typeface="영주풍기인삼체 TTF" pitchFamily="2" charset="-127"/>
              </a:rPr>
              <a:t>산삼</a:t>
            </a:r>
            <a:r>
              <a:rPr lang="en-US" altLang="ko-KR" sz="7200" dirty="0">
                <a:latin typeface="영주풍기인삼체 TTF" pitchFamily="2" charset="-127"/>
                <a:ea typeface="영주풍기인삼체 TTF" pitchFamily="2" charset="-127"/>
              </a:rPr>
              <a:t>,</a:t>
            </a:r>
            <a:r>
              <a:rPr lang="ko-KR" altLang="en-US" sz="7200" dirty="0">
                <a:latin typeface="영주풍기인삼체 TTF" pitchFamily="2" charset="-127"/>
                <a:ea typeface="영주풍기인삼체 TTF" pitchFamily="2" charset="-127"/>
              </a:rPr>
              <a:t>도라지 </a:t>
            </a:r>
            <a:br>
              <a:rPr lang="en-US" altLang="ko-KR" sz="7200" dirty="0">
                <a:latin typeface="영주풍기인삼체 TTF" pitchFamily="2" charset="-127"/>
                <a:ea typeface="영주풍기인삼체 TTF" pitchFamily="2" charset="-127"/>
              </a:rPr>
            </a:br>
            <a:r>
              <a:rPr lang="ko-KR" altLang="en-US" sz="7200" dirty="0">
                <a:latin typeface="영주풍기인삼체 TTF" pitchFamily="2" charset="-127"/>
                <a:ea typeface="영주풍기인삼체 TTF" pitchFamily="2" charset="-127"/>
              </a:rPr>
              <a:t>구분 모델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BAADC6-9642-92AE-68A1-33EDAEE10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2275" y="4965266"/>
            <a:ext cx="1224952" cy="148154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영주풍기인삼체 TTF" pitchFamily="2" charset="-127"/>
                <a:ea typeface="영주풍기인삼체 TTF" pitchFamily="2" charset="-127"/>
              </a:rPr>
              <a:t>김범수</a:t>
            </a:r>
            <a:endParaRPr lang="en-US" altLang="ko-KR" sz="1800" dirty="0">
              <a:latin typeface="영주풍기인삼체 TTF" pitchFamily="2" charset="-127"/>
              <a:ea typeface="영주풍기인삼체 TTF" pitchFamily="2" charset="-127"/>
            </a:endParaRPr>
          </a:p>
          <a:p>
            <a:r>
              <a:rPr lang="ko-KR" altLang="en-US" sz="1800" dirty="0" err="1">
                <a:latin typeface="영주풍기인삼체 TTF" pitchFamily="2" charset="-127"/>
                <a:ea typeface="영주풍기인삼체 TTF" pitchFamily="2" charset="-127"/>
              </a:rPr>
              <a:t>이하니</a:t>
            </a:r>
            <a:endParaRPr lang="en-US" altLang="ko-KR" sz="1800" dirty="0">
              <a:latin typeface="영주풍기인삼체 TTF" pitchFamily="2" charset="-127"/>
              <a:ea typeface="영주풍기인삼체 TTF" pitchFamily="2" charset="-127"/>
            </a:endParaRPr>
          </a:p>
          <a:p>
            <a:r>
              <a:rPr lang="ko-KR" altLang="en-US" sz="1800" dirty="0">
                <a:latin typeface="영주풍기인삼체 TTF" pitchFamily="2" charset="-127"/>
                <a:ea typeface="영주풍기인삼체 TTF" pitchFamily="2" charset="-127"/>
              </a:rPr>
              <a:t>전병규</a:t>
            </a:r>
            <a:endParaRPr lang="en-US" altLang="ko-KR" sz="1800" dirty="0">
              <a:latin typeface="영주풍기인삼체 TTF" pitchFamily="2" charset="-127"/>
              <a:ea typeface="영주풍기인삼체 TTF" pitchFamily="2" charset="-127"/>
            </a:endParaRPr>
          </a:p>
          <a:p>
            <a:r>
              <a:rPr lang="ko-KR" altLang="en-US" sz="1800" dirty="0" err="1">
                <a:latin typeface="영주풍기인삼체 TTF" pitchFamily="2" charset="-127"/>
                <a:ea typeface="영주풍기인삼체 TTF" pitchFamily="2" charset="-127"/>
              </a:rPr>
              <a:t>최준성</a:t>
            </a:r>
            <a:endParaRPr lang="ko-KR" altLang="en-US" sz="18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45C0AF6-3987-8B03-8D53-F46F5C4AB8F6}"/>
              </a:ext>
            </a:extLst>
          </p:cNvPr>
          <p:cNvSpPr txBox="1">
            <a:spLocks/>
          </p:cNvSpPr>
          <p:nvPr/>
        </p:nvSpPr>
        <p:spPr>
          <a:xfrm>
            <a:off x="687867" y="6090626"/>
            <a:ext cx="2039158" cy="356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영주풍기인삼체 TTF" pitchFamily="2" charset="-127"/>
                <a:ea typeface="영주풍기인삼체 TTF" pitchFamily="2" charset="-127"/>
              </a:rPr>
              <a:t>KDT</a:t>
            </a:r>
            <a:r>
              <a:rPr lang="ko-KR" altLang="en-US" sz="1800" dirty="0">
                <a:latin typeface="영주풍기인삼체 TTF" pitchFamily="2" charset="-127"/>
                <a:ea typeface="영주풍기인삼체 TTF" pitchFamily="2" charset="-127"/>
              </a:rPr>
              <a:t>미니프로젝트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9D24C7-3A90-EA1A-2A03-F70EC315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9" y="1374422"/>
            <a:ext cx="1819275" cy="3257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A0DC8C-0F32-3D07-ACBB-2E2567E98204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9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525266" y="1552755"/>
            <a:ext cx="11154899" cy="48135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2627599" y="1827932"/>
            <a:ext cx="8333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컨볼루션</a:t>
            </a:r>
            <a:r>
              <a:rPr lang="ko-KR" alt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신경망의 설정</a:t>
            </a:r>
            <a:endParaRPr lang="ko-KR" alt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Sequential()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(Conv2D(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32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kernel_size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</a:p>
          <a:p>
            <a:r>
              <a:rPr lang="en-US" altLang="ko-KR" sz="1600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input_shape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strides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(Conv2D(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strides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'same'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(MaxPooling2D(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pool_size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(Dropout(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(Flatten())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(Dense(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 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relu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(Dropout(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0.25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(Dense(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activation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softmax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.summary</a:t>
            </a:r>
            <a:r>
              <a:rPr lang="en-US" altLang="ko-KR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933274-BA74-6504-AE4F-82C994EDFBE3}"/>
              </a:ext>
            </a:extLst>
          </p:cNvPr>
          <p:cNvSpPr txBox="1">
            <a:spLocks/>
          </p:cNvSpPr>
          <p:nvPr/>
        </p:nvSpPr>
        <p:spPr>
          <a:xfrm>
            <a:off x="3462068" y="978764"/>
            <a:ext cx="2403894" cy="46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 err="1">
                <a:latin typeface="영주풍기인삼체 TTF" pitchFamily="2" charset="-127"/>
                <a:ea typeface="영주풍기인삼체 TTF" pitchFamily="2" charset="-127"/>
              </a:rPr>
              <a:t>컨볼루션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 신경망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304479-7B5E-5534-950A-02A6D1C12026}"/>
              </a:ext>
            </a:extLst>
          </p:cNvPr>
          <p:cNvSpPr/>
          <p:nvPr/>
        </p:nvSpPr>
        <p:spPr>
          <a:xfrm>
            <a:off x="0" y="6504314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6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EEFE8C2-A893-0A72-60D3-F8AF0D80F4F9}"/>
              </a:ext>
            </a:extLst>
          </p:cNvPr>
          <p:cNvSpPr/>
          <p:nvPr/>
        </p:nvSpPr>
        <p:spPr>
          <a:xfrm>
            <a:off x="1063342" y="1849405"/>
            <a:ext cx="1973157" cy="1675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Conv2D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32개의 3x3 필터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입력 크기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: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224x224x3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ReLU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활성화 함수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933274-BA74-6504-AE4F-82C994EDFBE3}"/>
              </a:ext>
            </a:extLst>
          </p:cNvPr>
          <p:cNvSpPr txBox="1">
            <a:spLocks/>
          </p:cNvSpPr>
          <p:nvPr/>
        </p:nvSpPr>
        <p:spPr>
          <a:xfrm>
            <a:off x="3462068" y="978764"/>
            <a:ext cx="2403894" cy="46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 err="1">
                <a:latin typeface="영주풍기인삼체 TTF" pitchFamily="2" charset="-127"/>
                <a:ea typeface="영주풍기인삼체 TTF" pitchFamily="2" charset="-127"/>
              </a:rPr>
              <a:t>컨볼루션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 신경망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A4D24FE-8901-8A70-6277-BAC64EDC928F}"/>
              </a:ext>
            </a:extLst>
          </p:cNvPr>
          <p:cNvSpPr/>
          <p:nvPr/>
        </p:nvSpPr>
        <p:spPr>
          <a:xfrm>
            <a:off x="3935867" y="1861696"/>
            <a:ext cx="1973157" cy="16579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Conv2D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64개의 3x3 필터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스트라이드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1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패딩 '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same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’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ReLU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활성화 함수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BC4313D-770A-5B36-CF41-38BEA06F35EB}"/>
              </a:ext>
            </a:extLst>
          </p:cNvPr>
          <p:cNvSpPr/>
          <p:nvPr/>
        </p:nvSpPr>
        <p:spPr>
          <a:xfrm>
            <a:off x="6818101" y="1855944"/>
            <a:ext cx="1973157" cy="1675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MaxPooling2D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풀 크기 2x2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7F31A2-F2E6-031C-22B1-7B8563AADABF}"/>
              </a:ext>
            </a:extLst>
          </p:cNvPr>
          <p:cNvSpPr/>
          <p:nvPr/>
        </p:nvSpPr>
        <p:spPr>
          <a:xfrm>
            <a:off x="1063342" y="4539737"/>
            <a:ext cx="1973157" cy="1675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Flatten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3D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출력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-&gt;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1D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160739A-D88F-D8A2-DA98-1A00BCA344A0}"/>
              </a:ext>
            </a:extLst>
          </p:cNvPr>
          <p:cNvSpPr/>
          <p:nvPr/>
        </p:nvSpPr>
        <p:spPr>
          <a:xfrm>
            <a:off x="9710035" y="1866659"/>
            <a:ext cx="1835978" cy="16579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Dropout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비율 0.5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B5F793-0C35-EF62-64F2-A85463CABDBE}"/>
              </a:ext>
            </a:extLst>
          </p:cNvPr>
          <p:cNvSpPr/>
          <p:nvPr/>
        </p:nvSpPr>
        <p:spPr>
          <a:xfrm>
            <a:off x="3935868" y="4539737"/>
            <a:ext cx="1973156" cy="1675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Dense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64개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유닛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ReLU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활성화 함수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4D9E4B0-5725-A77B-CD25-B41B65172F82}"/>
              </a:ext>
            </a:extLst>
          </p:cNvPr>
          <p:cNvSpPr/>
          <p:nvPr/>
        </p:nvSpPr>
        <p:spPr>
          <a:xfrm>
            <a:off x="9702403" y="4583489"/>
            <a:ext cx="1835978" cy="15854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Dense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3개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유닛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  <a:ea typeface="+mj-ea"/>
              </a:rPr>
              <a:t>softmax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활성화 함수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BFF753F-E118-7BB1-636B-2D5E9EA147BB}"/>
              </a:ext>
            </a:extLst>
          </p:cNvPr>
          <p:cNvSpPr/>
          <p:nvPr/>
        </p:nvSpPr>
        <p:spPr>
          <a:xfrm>
            <a:off x="6818101" y="4539737"/>
            <a:ext cx="1930094" cy="16759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Dropout</a:t>
            </a:r>
            <a:endParaRPr lang="en-US" altLang="ko-KR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비율 0.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25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EE7C285-3FA9-0549-F7C8-1B156C61AD5F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 rot="5400000">
            <a:off x="5831389" y="-256898"/>
            <a:ext cx="1015168" cy="85781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F6C5F1-CE24-F293-5903-86DD5A87757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036499" y="2687381"/>
            <a:ext cx="899368" cy="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2BAE00-478F-3722-FF90-FCC4B4B6C6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09024" y="2690651"/>
            <a:ext cx="909077" cy="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005DE3-F2FB-85A4-C731-AD33C70F9A79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8791258" y="2693920"/>
            <a:ext cx="918777" cy="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4E44257-32E9-7E6B-E9AD-E1320FAB7744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3036499" y="5377713"/>
            <a:ext cx="89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99FDE24-9B0E-7926-9DBB-D2FF5AEC31E0}"/>
              </a:ext>
            </a:extLst>
          </p:cNvPr>
          <p:cNvCxnSpPr>
            <a:stCxn id="17" idx="3"/>
            <a:endCxn id="4" idx="1"/>
          </p:cNvCxnSpPr>
          <p:nvPr/>
        </p:nvCxnSpPr>
        <p:spPr>
          <a:xfrm>
            <a:off x="5909024" y="5377713"/>
            <a:ext cx="909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8671B36-2683-4CC7-344F-D7CD9257014F}"/>
              </a:ext>
            </a:extLst>
          </p:cNvPr>
          <p:cNvCxnSpPr>
            <a:stCxn id="4" idx="3"/>
            <a:endCxn id="19" idx="1"/>
          </p:cNvCxnSpPr>
          <p:nvPr/>
        </p:nvCxnSpPr>
        <p:spPr>
          <a:xfrm flipV="1">
            <a:off x="8748195" y="5376191"/>
            <a:ext cx="954208" cy="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CBD068-9DE0-C708-589C-B34626574169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3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C7B568-4171-33F0-C534-1FFBFEC59D93}"/>
              </a:ext>
            </a:extLst>
          </p:cNvPr>
          <p:cNvSpPr/>
          <p:nvPr/>
        </p:nvSpPr>
        <p:spPr>
          <a:xfrm>
            <a:off x="8187414" y="3798591"/>
            <a:ext cx="3666226" cy="23003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520472" cy="730370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525267" y="1569353"/>
            <a:ext cx="7399534" cy="4458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741873" y="1801422"/>
            <a:ext cx="7240438" cy="425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모델의 실행 옵션을 설정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.compile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loss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categorical_crossentropy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optimizer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adam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metrics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'accuracy’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모델 최적화를 위한 설정 구간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modelpath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"./ginseng_CNN.hdf5"</a:t>
            </a: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checkpointer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ModelCheckpoint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monitor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val_loss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				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verbose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save_best_only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early_stopping_callback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EarlyStopping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monitor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val_loss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patience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43C1D4-72F5-E214-BB9D-11822DEF32DF}"/>
              </a:ext>
            </a:extLst>
          </p:cNvPr>
          <p:cNvSpPr/>
          <p:nvPr/>
        </p:nvSpPr>
        <p:spPr>
          <a:xfrm>
            <a:off x="8187414" y="1460740"/>
            <a:ext cx="3666226" cy="205812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DEFB6-6AB8-0A3C-5258-9F36AD85BCF0}"/>
              </a:ext>
            </a:extLst>
          </p:cNvPr>
          <p:cNvSpPr txBox="1"/>
          <p:nvPr/>
        </p:nvSpPr>
        <p:spPr>
          <a:xfrm>
            <a:off x="8312988" y="1613118"/>
            <a:ext cx="34486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loss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다중 클래스 분류를 위해</a:t>
            </a:r>
            <a:r>
              <a:rPr lang="en-US" altLang="ko-KR" sz="1600" dirty="0">
                <a:latin typeface="+mn-ea"/>
              </a:rPr>
              <a:t>   </a:t>
            </a:r>
          </a:p>
          <a:p>
            <a:r>
              <a:rPr lang="en-US" altLang="ko-KR" sz="1600" dirty="0">
                <a:latin typeface="+mn-ea"/>
              </a:rPr>
              <a:t>       </a:t>
            </a:r>
            <a:r>
              <a:rPr lang="en-US" altLang="ko-KR" sz="1600" u="sng" dirty="0" err="1">
                <a:latin typeface="+mn-ea"/>
              </a:rPr>
              <a:t>categorical_crossentropy</a:t>
            </a:r>
            <a:r>
              <a:rPr lang="en-US" altLang="ko-KR" sz="1600" u="sng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Optimizer</a:t>
            </a:r>
            <a:r>
              <a:rPr lang="en-US" altLang="ko-KR" sz="1600" dirty="0">
                <a:latin typeface="+mn-ea"/>
              </a:rPr>
              <a:t> : </a:t>
            </a:r>
            <a:r>
              <a:rPr lang="en-US" altLang="ko-KR" sz="1600" u="sng" dirty="0" err="1">
                <a:latin typeface="+mn-ea"/>
              </a:rPr>
              <a:t>adam</a:t>
            </a:r>
            <a:r>
              <a:rPr lang="ko-KR" altLang="en-US" sz="1600" dirty="0">
                <a:latin typeface="+mn-ea"/>
              </a:rPr>
              <a:t> 사용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Metrics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정확도 확인을 위해</a:t>
            </a:r>
            <a:r>
              <a:rPr lang="en-US" altLang="ko-KR" sz="1600" dirty="0">
                <a:latin typeface="+mn-ea"/>
              </a:rPr>
              <a:t> 	</a:t>
            </a:r>
            <a:r>
              <a:rPr lang="en-US" altLang="ko-KR" sz="1600" u="sng" dirty="0">
                <a:latin typeface="+mn-ea"/>
              </a:rPr>
              <a:t>accuracy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77EE7-5CA6-25E3-6069-96F2EE5B3C83}"/>
              </a:ext>
            </a:extLst>
          </p:cNvPr>
          <p:cNvSpPr txBox="1"/>
          <p:nvPr/>
        </p:nvSpPr>
        <p:spPr>
          <a:xfrm>
            <a:off x="8312988" y="3930910"/>
            <a:ext cx="3448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modelpath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</a:p>
          <a:p>
            <a:r>
              <a:rPr lang="en-US" altLang="ko-KR" sz="1500" dirty="0"/>
              <a:t>ginseng_CNN.hdf5 </a:t>
            </a:r>
            <a:r>
              <a:rPr lang="ko-KR" altLang="en-US" sz="1500" dirty="0"/>
              <a:t>모델 경로 저장</a:t>
            </a:r>
            <a:endParaRPr lang="en-US" altLang="ko-KR" sz="1500" dirty="0"/>
          </a:p>
          <a:p>
            <a:r>
              <a:rPr lang="en-US" altLang="ko-KR" sz="1600" b="1" dirty="0" err="1"/>
              <a:t>checkpointer</a:t>
            </a:r>
            <a:r>
              <a:rPr lang="en-US" altLang="ko-KR" sz="1600" dirty="0"/>
              <a:t> :</a:t>
            </a:r>
          </a:p>
          <a:p>
            <a:r>
              <a:rPr lang="ko-KR" altLang="en-US" sz="1500" dirty="0"/>
              <a:t>최적의 데이터 손실을 모니터링</a:t>
            </a:r>
            <a:endParaRPr lang="en-US" altLang="ko-KR" sz="1500" dirty="0"/>
          </a:p>
          <a:p>
            <a:r>
              <a:rPr lang="ko-KR" altLang="en-US" sz="1500" dirty="0"/>
              <a:t> 하고 최적의 값을 저장</a:t>
            </a:r>
            <a:endParaRPr lang="en-US" altLang="ko-KR" sz="1500" dirty="0"/>
          </a:p>
          <a:p>
            <a:r>
              <a:rPr lang="en-US" altLang="ko-KR" sz="1600" b="1" dirty="0" err="1"/>
              <a:t>Earlystopping</a:t>
            </a:r>
            <a:r>
              <a:rPr lang="en-US" altLang="ko-KR" sz="1600" b="1" dirty="0"/>
              <a:t> :</a:t>
            </a:r>
          </a:p>
          <a:p>
            <a:r>
              <a:rPr lang="en-US" altLang="ko-KR" sz="1500" dirty="0"/>
              <a:t>5</a:t>
            </a:r>
            <a:r>
              <a:rPr lang="ko-KR" altLang="en-US" sz="1500" dirty="0"/>
              <a:t>번 이상 손실이 개선되지 않으면 멈추게 설정</a:t>
            </a:r>
            <a:endParaRPr lang="en-US" altLang="ko-KR" sz="1500" dirty="0"/>
          </a:p>
          <a:p>
            <a:endParaRPr lang="ko-KR" altLang="en-US" sz="1600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C83D96F-9FD5-F8C2-BCFE-A570FD8E3F4C}"/>
              </a:ext>
            </a:extLst>
          </p:cNvPr>
          <p:cNvSpPr/>
          <p:nvPr/>
        </p:nvSpPr>
        <p:spPr>
          <a:xfrm>
            <a:off x="7762826" y="2655175"/>
            <a:ext cx="458146" cy="1685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2A379A-870C-8611-CBA3-5F594B79B5E9}"/>
              </a:ext>
            </a:extLst>
          </p:cNvPr>
          <p:cNvSpPr/>
          <p:nvPr/>
        </p:nvSpPr>
        <p:spPr>
          <a:xfrm>
            <a:off x="7792055" y="4864510"/>
            <a:ext cx="458146" cy="1685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86E530-E5D7-3F0F-E1F7-D091BA0D8EC1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C233274-19F0-0E7E-AD8C-8414334A51FB}"/>
              </a:ext>
            </a:extLst>
          </p:cNvPr>
          <p:cNvSpPr txBox="1">
            <a:spLocks/>
          </p:cNvSpPr>
          <p:nvPr/>
        </p:nvSpPr>
        <p:spPr>
          <a:xfrm>
            <a:off x="3162779" y="830170"/>
            <a:ext cx="1599721" cy="6513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000" dirty="0">
                <a:latin typeface="영주풍기인삼체 TTF" pitchFamily="2" charset="-127"/>
                <a:ea typeface="영주풍기인삼체 TTF" pitchFamily="2" charset="-127"/>
              </a:rPr>
              <a:t>모델 컴파일</a:t>
            </a:r>
            <a:r>
              <a:rPr lang="en-US" altLang="ko-KR" sz="20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0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94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525267" y="1569354"/>
            <a:ext cx="7399534" cy="29201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600973" y="1147002"/>
            <a:ext cx="7240438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모델을 실행합니다</a:t>
            </a: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history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.fit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epochs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verbose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callbacks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early_stopping_callback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checkpointer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50000"/>
              </a:lnSpc>
            </a:pPr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테스트 정확도를 출력합니다</a:t>
            </a: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EE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Test Accuracy: 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%.4f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.evaluate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43C1D4-72F5-E214-BB9D-11822DEF32DF}"/>
              </a:ext>
            </a:extLst>
          </p:cNvPr>
          <p:cNvSpPr/>
          <p:nvPr/>
        </p:nvSpPr>
        <p:spPr>
          <a:xfrm>
            <a:off x="8439510" y="1524000"/>
            <a:ext cx="3298165" cy="28223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AAE42-E2F9-10E7-2AC8-5FAA68BA233C}"/>
              </a:ext>
            </a:extLst>
          </p:cNvPr>
          <p:cNvSpPr txBox="1"/>
          <p:nvPr/>
        </p:nvSpPr>
        <p:spPr>
          <a:xfrm>
            <a:off x="8816690" y="1994925"/>
            <a:ext cx="2774337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훈련데이터셋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검증데이터셋사용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Epochs : 30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앞에서 설정한 조기종료</a:t>
            </a:r>
            <a:r>
              <a:rPr lang="en-US" altLang="ko-KR" sz="16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체크포인트 함수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3D9E65-6EBD-5DC9-C2D9-9F1F84395D4D}"/>
              </a:ext>
            </a:extLst>
          </p:cNvPr>
          <p:cNvSpPr/>
          <p:nvPr/>
        </p:nvSpPr>
        <p:spPr>
          <a:xfrm>
            <a:off x="1351472" y="5255680"/>
            <a:ext cx="9914626" cy="1397479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i="0" u="sng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Test Accuracy: 0.6875</a:t>
            </a:r>
            <a:endParaRPr lang="ko-KR" altLang="en-US" u="sng" dirty="0">
              <a:highlight>
                <a:srgbClr val="FFFF00"/>
              </a:highlight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550B398-AFFC-AC06-AF37-790D8F2064F0}"/>
              </a:ext>
            </a:extLst>
          </p:cNvPr>
          <p:cNvSpPr/>
          <p:nvPr/>
        </p:nvSpPr>
        <p:spPr>
          <a:xfrm>
            <a:off x="6153509" y="4647276"/>
            <a:ext cx="586596" cy="52908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73B9A35-E862-647D-5D9F-55A1CB9ECCD8}"/>
              </a:ext>
            </a:extLst>
          </p:cNvPr>
          <p:cNvSpPr txBox="1">
            <a:spLocks/>
          </p:cNvSpPr>
          <p:nvPr/>
        </p:nvSpPr>
        <p:spPr>
          <a:xfrm>
            <a:off x="3279581" y="963594"/>
            <a:ext cx="1775019" cy="49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학습 실행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4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73B9A35-E862-647D-5D9F-55A1CB9ECCD8}"/>
              </a:ext>
            </a:extLst>
          </p:cNvPr>
          <p:cNvSpPr txBox="1">
            <a:spLocks/>
          </p:cNvSpPr>
          <p:nvPr/>
        </p:nvSpPr>
        <p:spPr>
          <a:xfrm>
            <a:off x="3440607" y="975096"/>
            <a:ext cx="1775019" cy="49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타 모델 비교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6BC0F1-BDA0-22E4-F512-34BE12014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52319"/>
              </p:ext>
            </p:extLst>
          </p:nvPr>
        </p:nvGraphicFramePr>
        <p:xfrm>
          <a:off x="2188234" y="3066050"/>
          <a:ext cx="7815531" cy="1266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707">
                  <a:extLst>
                    <a:ext uri="{9D8B030D-6E8A-4147-A177-3AD203B41FA5}">
                      <a16:colId xmlns:a16="http://schemas.microsoft.com/office/drawing/2014/main" val="3932607831"/>
                    </a:ext>
                  </a:extLst>
                </a:gridCol>
                <a:gridCol w="2646412">
                  <a:extLst>
                    <a:ext uri="{9D8B030D-6E8A-4147-A177-3AD203B41FA5}">
                      <a16:colId xmlns:a16="http://schemas.microsoft.com/office/drawing/2014/main" val="1417098112"/>
                    </a:ext>
                  </a:extLst>
                </a:gridCol>
                <a:gridCol w="2646412">
                  <a:extLst>
                    <a:ext uri="{9D8B030D-6E8A-4147-A177-3AD203B41FA5}">
                      <a16:colId xmlns:a16="http://schemas.microsoft.com/office/drawing/2014/main" val="391150866"/>
                    </a:ext>
                  </a:extLst>
                </a:gridCol>
              </a:tblGrid>
              <a:tr h="430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Convolution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ResNet50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VGG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42620"/>
                  </a:ext>
                </a:extLst>
              </a:tr>
              <a:tr h="836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0.6875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0.3594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0.3594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85973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481DC89-AD7C-8604-2C66-A3BF3AF50627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94D0E-F76E-1E02-ED3B-2268703A0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54" y="4043541"/>
            <a:ext cx="1290278" cy="21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D62FBD-20EF-6A92-F64E-D3167D3984B0}"/>
              </a:ext>
            </a:extLst>
          </p:cNvPr>
          <p:cNvSpPr/>
          <p:nvPr/>
        </p:nvSpPr>
        <p:spPr>
          <a:xfrm>
            <a:off x="525267" y="1293963"/>
            <a:ext cx="7399534" cy="47338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630" y="552091"/>
            <a:ext cx="3674853" cy="74187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실제 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test 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데이터로 확인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D4BAC-0D8A-34E7-3BE1-EEB7BEA10168}"/>
              </a:ext>
            </a:extLst>
          </p:cNvPr>
          <p:cNvSpPr txBox="1"/>
          <p:nvPr/>
        </p:nvSpPr>
        <p:spPr>
          <a:xfrm>
            <a:off x="713117" y="1738491"/>
            <a:ext cx="747429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"/content/drive/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_test.jpg"</a:t>
            </a: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image.load_img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image_path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target_size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image.img_to_array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np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.expand_dims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axis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255.0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  <a:r>
              <a:rPr lang="en-US" altLang="ko-KR" sz="1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endParaRPr lang="en-US" altLang="ko-KR" sz="1400" dirty="0">
              <a:solidFill>
                <a:srgbClr val="3B3B3B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predictions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.predict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img_array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predictions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np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.argmax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predictions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ko-KR" altLang="en-US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np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.zeros_like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predictions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predicted_class_index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</a:p>
          <a:p>
            <a:r>
              <a:rPr lang="en-US" altLang="ko-KR" sz="1400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predicted_class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BF0A311-4BF0-131F-837E-C2992E2B3574}"/>
              </a:ext>
            </a:extLst>
          </p:cNvPr>
          <p:cNvSpPr/>
          <p:nvPr/>
        </p:nvSpPr>
        <p:spPr>
          <a:xfrm>
            <a:off x="8112651" y="1293963"/>
            <a:ext cx="3918322" cy="447998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EBD8E-9239-704E-2150-A3D1254EFD1D}"/>
              </a:ext>
            </a:extLst>
          </p:cNvPr>
          <p:cNvSpPr txBox="1"/>
          <p:nvPr/>
        </p:nvSpPr>
        <p:spPr>
          <a:xfrm>
            <a:off x="8233421" y="1787813"/>
            <a:ext cx="3797552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가져온 이미지 </a:t>
            </a:r>
            <a:r>
              <a:rPr lang="ko-KR" altLang="en-US" sz="1400" b="1" dirty="0" err="1"/>
              <a:t>전처리</a:t>
            </a:r>
            <a:r>
              <a:rPr lang="ko-KR" altLang="en-US" sz="1400" b="1" dirty="0"/>
              <a:t> 후 확인 과정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1.</a:t>
            </a:r>
            <a:r>
              <a:rPr lang="ko-KR" altLang="en-US" sz="1400" b="1" dirty="0"/>
              <a:t>이미지 크기 조정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이미지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배열로 변환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배치 차원 추가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4. </a:t>
            </a:r>
            <a:r>
              <a:rPr lang="ko-KR" altLang="en-US" sz="1400" b="1" dirty="0"/>
              <a:t>이미지 정규화</a:t>
            </a:r>
            <a:r>
              <a:rPr lang="en-US" altLang="ko-KR" sz="1400" b="1" dirty="0"/>
              <a:t>(0~1 </a:t>
            </a:r>
            <a:r>
              <a:rPr lang="ko-KR" altLang="en-US" sz="1400" b="1" dirty="0"/>
              <a:t>사이 값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5. </a:t>
            </a:r>
            <a:r>
              <a:rPr lang="ko-KR" altLang="en-US" sz="1400" b="1" dirty="0"/>
              <a:t>이전에 만든 모델 가져오기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6. </a:t>
            </a:r>
            <a:r>
              <a:rPr lang="ko-KR" altLang="en-US" sz="1400" b="1" dirty="0"/>
              <a:t>확률 배열에서 가장 높은 값의 인덱스 찾기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7. </a:t>
            </a:r>
            <a:r>
              <a:rPr lang="ko-KR" altLang="en-US" sz="1400" b="1" dirty="0"/>
              <a:t>예측된 클래스를 </a:t>
            </a:r>
            <a:r>
              <a:rPr lang="en-US" altLang="ko-KR" sz="1400" b="1" dirty="0"/>
              <a:t>1, </a:t>
            </a:r>
            <a:r>
              <a:rPr lang="ko-KR" altLang="en-US" sz="1400" b="1" dirty="0"/>
              <a:t>나머지를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으로 출력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8. </a:t>
            </a:r>
            <a:r>
              <a:rPr lang="ko-KR" altLang="en-US" sz="1400" b="1" dirty="0"/>
              <a:t>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0BB682-F867-5757-6237-E93B43B82173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0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D62FBD-20EF-6A92-F64E-D3167D3984B0}"/>
              </a:ext>
            </a:extLst>
          </p:cNvPr>
          <p:cNvSpPr/>
          <p:nvPr/>
        </p:nvSpPr>
        <p:spPr>
          <a:xfrm>
            <a:off x="4338142" y="1575183"/>
            <a:ext cx="7399534" cy="8478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630" y="552091"/>
            <a:ext cx="3674853" cy="741872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실제 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test 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데이터로 확인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8D6006-3205-0320-C275-76B8956AA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5984" y="1251051"/>
            <a:ext cx="1157389" cy="1541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972237-BBA2-5343-CF7E-0641174FA5AA}"/>
              </a:ext>
            </a:extLst>
          </p:cNvPr>
          <p:cNvSpPr txBox="1"/>
          <p:nvPr/>
        </p:nvSpPr>
        <p:spPr>
          <a:xfrm>
            <a:off x="4687325" y="1714256"/>
            <a:ext cx="67011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1/1 [==============================] - 0s 19ms/step [[6.900084e-07 9.999919e-01 7.388262e-06]]</a:t>
            </a:r>
          </a:p>
          <a:p>
            <a:pPr algn="ctr"/>
            <a:r>
              <a:rPr lang="en-US" altLang="ko-KR" sz="10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1.0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20B82C5-D417-C3E1-571C-47BBE5D28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96" y="3909523"/>
            <a:ext cx="1482081" cy="104193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5BD160A-D493-C422-04BA-AA463186F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1" y="5195374"/>
            <a:ext cx="1580320" cy="111784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E77B27-EFBF-18A9-7B70-86B7D6081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7" y="2666623"/>
            <a:ext cx="1096636" cy="1096636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132B331-3D01-D48A-C35E-6BEC43138070}"/>
              </a:ext>
            </a:extLst>
          </p:cNvPr>
          <p:cNvSpPr/>
          <p:nvPr/>
        </p:nvSpPr>
        <p:spPr>
          <a:xfrm>
            <a:off x="4338142" y="2790996"/>
            <a:ext cx="7399534" cy="8478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1/1 [==============================] - 0s 19ms/step [[0.06447005 0.07920437 0.85632557]] </a:t>
            </a:r>
          </a:p>
          <a:p>
            <a:pPr algn="ctr"/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1.0</a:t>
            </a:r>
            <a:endParaRPr lang="ko-KR" altLang="en-US" sz="1400" dirty="0">
              <a:highlight>
                <a:srgbClr val="FFFF00"/>
              </a:highlight>
            </a:endParaRPr>
          </a:p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5945176-9795-6939-F6CF-0007C848BBD9}"/>
              </a:ext>
            </a:extLst>
          </p:cNvPr>
          <p:cNvSpPr/>
          <p:nvPr/>
        </p:nvSpPr>
        <p:spPr>
          <a:xfrm>
            <a:off x="4338141" y="3909523"/>
            <a:ext cx="7399534" cy="8478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1/1 [==============================] - 0s 36ms/step [[6.3705322e-04 3.0991347e-03 9.9626380e-01]] </a:t>
            </a:r>
          </a:p>
          <a:p>
            <a:pPr algn="ctr"/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1.0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9067169-453E-4A4F-BA53-0036A0DE10A3}"/>
              </a:ext>
            </a:extLst>
          </p:cNvPr>
          <p:cNvSpPr/>
          <p:nvPr/>
        </p:nvSpPr>
        <p:spPr>
          <a:xfrm>
            <a:off x="4338141" y="5195374"/>
            <a:ext cx="7399534" cy="8478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1/1 [==============================] - 0s 18ms/step [[9.9814975e-01 1.3661466e-03 4.8417752e-04]]</a:t>
            </a:r>
          </a:p>
          <a:p>
            <a:pPr algn="ctr"/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1.0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 </a:t>
            </a:r>
            <a:r>
              <a:rPr lang="ko-KR" altLang="en-US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i="0" dirty="0">
                <a:solidFill>
                  <a:srgbClr val="3B3B3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0.0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A269A4-6144-5F5F-DD82-73996D738995}"/>
              </a:ext>
            </a:extLst>
          </p:cNvPr>
          <p:cNvSpPr txBox="1"/>
          <p:nvPr/>
        </p:nvSpPr>
        <p:spPr>
          <a:xfrm>
            <a:off x="2862051" y="1852755"/>
            <a:ext cx="140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산삼 이미지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33BF47-13E5-BA1D-AABD-5E552B106C65}"/>
              </a:ext>
            </a:extLst>
          </p:cNvPr>
          <p:cNvSpPr txBox="1"/>
          <p:nvPr/>
        </p:nvSpPr>
        <p:spPr>
          <a:xfrm>
            <a:off x="2862051" y="3045663"/>
            <a:ext cx="140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인삼 이미지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FD0C5C-6011-40CD-BCD3-35157121C622}"/>
              </a:ext>
            </a:extLst>
          </p:cNvPr>
          <p:cNvSpPr txBox="1"/>
          <p:nvPr/>
        </p:nvSpPr>
        <p:spPr>
          <a:xfrm>
            <a:off x="2862051" y="4200851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1</a:t>
            </a:r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차</a:t>
            </a:r>
            <a:endParaRPr lang="en-US" altLang="ko-KR" sz="1600" dirty="0">
              <a:solidFill>
                <a:srgbClr val="C00000"/>
              </a:solidFill>
              <a:latin typeface="영주풍기인삼체 TTF" pitchFamily="2" charset="-127"/>
              <a:ea typeface="영주풍기인삼체 TTF" pitchFamily="2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도라지 이미지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464B8E-9498-4264-93D0-441B87A792E6}"/>
              </a:ext>
            </a:extLst>
          </p:cNvPr>
          <p:cNvSpPr txBox="1"/>
          <p:nvPr/>
        </p:nvSpPr>
        <p:spPr>
          <a:xfrm>
            <a:off x="2862051" y="5326930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2</a:t>
            </a:r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차</a:t>
            </a:r>
            <a:endParaRPr lang="en-US" altLang="ko-KR" sz="1600" dirty="0">
              <a:solidFill>
                <a:srgbClr val="C00000"/>
              </a:solidFill>
              <a:latin typeface="영주풍기인삼체 TTF" pitchFamily="2" charset="-127"/>
              <a:ea typeface="영주풍기인삼체 TTF" pitchFamily="2" charset="-127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영주풍기인삼체 TTF" pitchFamily="2" charset="-127"/>
                <a:ea typeface="영주풍기인삼체 TTF" pitchFamily="2" charset="-127"/>
              </a:rPr>
              <a:t>도라지 이미지</a:t>
            </a:r>
          </a:p>
        </p:txBody>
      </p:sp>
      <p:sp>
        <p:nvSpPr>
          <p:cNvPr id="44" name="말풍선: 모서리가 둥근 사각형 43">
            <a:extLst>
              <a:ext uri="{FF2B5EF4-FFF2-40B4-BE49-F238E27FC236}">
                <a16:creationId xmlns:a16="http://schemas.microsoft.com/office/drawing/2014/main" id="{BA7BA799-7ABC-DD08-1018-2320C65B130B}"/>
              </a:ext>
            </a:extLst>
          </p:cNvPr>
          <p:cNvSpPr/>
          <p:nvPr/>
        </p:nvSpPr>
        <p:spPr>
          <a:xfrm>
            <a:off x="10763250" y="933264"/>
            <a:ext cx="1073150" cy="547989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A4F63B35-DADF-5A1F-1914-992A830C9D9D}"/>
              </a:ext>
            </a:extLst>
          </p:cNvPr>
          <p:cNvSpPr/>
          <p:nvPr/>
        </p:nvSpPr>
        <p:spPr>
          <a:xfrm>
            <a:off x="10795243" y="2194887"/>
            <a:ext cx="1073150" cy="547989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5E83E539-1266-8B4A-1A49-5C06A7CDE77A}"/>
              </a:ext>
            </a:extLst>
          </p:cNvPr>
          <p:cNvSpPr/>
          <p:nvPr/>
        </p:nvSpPr>
        <p:spPr>
          <a:xfrm>
            <a:off x="10845567" y="3413010"/>
            <a:ext cx="1073150" cy="547989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실패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7" name="말풍선: 모서리가 둥근 사각형 46">
            <a:extLst>
              <a:ext uri="{FF2B5EF4-FFF2-40B4-BE49-F238E27FC236}">
                <a16:creationId xmlns:a16="http://schemas.microsoft.com/office/drawing/2014/main" id="{3C030BD7-D906-FA86-0DA7-05945886C4FE}"/>
              </a:ext>
            </a:extLst>
          </p:cNvPr>
          <p:cNvSpPr/>
          <p:nvPr/>
        </p:nvSpPr>
        <p:spPr>
          <a:xfrm>
            <a:off x="10864384" y="4671374"/>
            <a:ext cx="1073150" cy="547989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1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649" y="569344"/>
            <a:ext cx="3289540" cy="741872"/>
          </a:xfrm>
        </p:spPr>
        <p:txBody>
          <a:bodyPr>
            <a:normAutofit fontScale="90000"/>
          </a:bodyPr>
          <a:lstStyle/>
          <a:p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번 외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애니 장르 맞추기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8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178BE3-D22D-8668-19F6-06420A58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12" y="2518913"/>
            <a:ext cx="5883798" cy="3145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3518B0-46B8-0BA0-E99B-F010B31F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35" y="2702945"/>
            <a:ext cx="2963853" cy="2220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B6618-AA78-5E1C-F0D4-22FBA7E15F10}"/>
              </a:ext>
            </a:extLst>
          </p:cNvPr>
          <p:cNvSpPr txBox="1"/>
          <p:nvPr/>
        </p:nvSpPr>
        <p:spPr>
          <a:xfrm>
            <a:off x="9345127" y="3635247"/>
            <a:ext cx="146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약 </a:t>
            </a:r>
            <a:r>
              <a:rPr lang="en-US" altLang="ko-KR" b="1" dirty="0"/>
              <a:t>2300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algn="ctr"/>
            <a:r>
              <a:rPr lang="ko-KR" altLang="en-US" b="1" dirty="0"/>
              <a:t>데이터 수집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7D3A73A-CCF1-B56F-52BE-C8BE169FF733}"/>
              </a:ext>
            </a:extLst>
          </p:cNvPr>
          <p:cNvSpPr/>
          <p:nvPr/>
        </p:nvSpPr>
        <p:spPr>
          <a:xfrm>
            <a:off x="7136395" y="3410308"/>
            <a:ext cx="1243170" cy="5481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6DEA7-61C4-173E-91E2-7F85099059C8}"/>
              </a:ext>
            </a:extLst>
          </p:cNvPr>
          <p:cNvSpPr txBox="1"/>
          <p:nvPr/>
        </p:nvSpPr>
        <p:spPr>
          <a:xfrm>
            <a:off x="6728781" y="4155055"/>
            <a:ext cx="197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15</a:t>
            </a:r>
            <a:r>
              <a:rPr lang="ko-KR" altLang="en-US" b="1" dirty="0"/>
              <a:t>시간 </a:t>
            </a:r>
            <a:r>
              <a:rPr lang="ko-KR" altLang="en-US" b="1" dirty="0" err="1"/>
              <a:t>크롤링</a:t>
            </a:r>
            <a:endParaRPr lang="ko-KR" altLang="en-US" b="1" dirty="0"/>
          </a:p>
        </p:txBody>
      </p:sp>
      <p:pic>
        <p:nvPicPr>
          <p:cNvPr id="2050" name="Picture 2" descr="Laftel 라프텔 - YouTube">
            <a:extLst>
              <a:ext uri="{FF2B5EF4-FFF2-40B4-BE49-F238E27FC236}">
                <a16:creationId xmlns:a16="http://schemas.microsoft.com/office/drawing/2014/main" id="{3AAC8E07-4987-3762-1CE7-592CF2A0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39" y="1070456"/>
            <a:ext cx="1407481" cy="14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00AAAC-B4DE-1B38-85AB-983E4409F3EB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2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649" y="569344"/>
            <a:ext cx="3289540" cy="741872"/>
          </a:xfrm>
        </p:spPr>
        <p:txBody>
          <a:bodyPr>
            <a:normAutofit fontScale="90000"/>
          </a:bodyPr>
          <a:lstStyle/>
          <a:p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번 외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애니 장르 맞추기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8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00AAAC-B4DE-1B38-85AB-983E4409F3EB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57D3A-5D4C-3DAF-BC75-79190F5A6728}"/>
              </a:ext>
            </a:extLst>
          </p:cNvPr>
          <p:cNvSpPr txBox="1"/>
          <p:nvPr/>
        </p:nvSpPr>
        <p:spPr>
          <a:xfrm>
            <a:off x="3913826" y="2361389"/>
            <a:ext cx="4364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FF0000"/>
                </a:solidFill>
              </a:rPr>
              <a:t>실 패 </a:t>
            </a:r>
            <a:r>
              <a:rPr lang="en-US" altLang="ko-KR" sz="9600" b="1" dirty="0">
                <a:solidFill>
                  <a:srgbClr val="FF0000"/>
                </a:solidFill>
              </a:rPr>
              <a:t>!</a:t>
            </a:r>
            <a:endParaRPr lang="ko-KR" altLang="en-US" sz="96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20AF83-0ED7-AD7B-4DE2-FC9EE578E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065" y="3278723"/>
            <a:ext cx="1871302" cy="27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5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A608A4-2377-2A54-607A-8D0C302A0CE3}"/>
              </a:ext>
            </a:extLst>
          </p:cNvPr>
          <p:cNvSpPr/>
          <p:nvPr/>
        </p:nvSpPr>
        <p:spPr>
          <a:xfrm>
            <a:off x="5670430" y="1719532"/>
            <a:ext cx="5952227" cy="34390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DAC37E-1AC6-4FA5-8602-8A69734903A4}"/>
              </a:ext>
            </a:extLst>
          </p:cNvPr>
          <p:cNvSpPr/>
          <p:nvPr/>
        </p:nvSpPr>
        <p:spPr>
          <a:xfrm>
            <a:off x="966152" y="4493431"/>
            <a:ext cx="3502324" cy="782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9BF0489-AEA9-AF8C-672B-A404D6C5DE75}"/>
              </a:ext>
            </a:extLst>
          </p:cNvPr>
          <p:cNvSpPr/>
          <p:nvPr/>
        </p:nvSpPr>
        <p:spPr>
          <a:xfrm>
            <a:off x="1765532" y="1889453"/>
            <a:ext cx="1805797" cy="782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648" y="569344"/>
            <a:ext cx="6619337" cy="741872"/>
          </a:xfrm>
        </p:spPr>
        <p:txBody>
          <a:bodyPr>
            <a:normAutofit fontScale="90000"/>
          </a:bodyPr>
          <a:lstStyle/>
          <a:p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번 외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애니 제목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-&gt;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줄거리 비슷한 애니 맞추기</a:t>
            </a:r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8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00AAAC-B4DE-1B38-85AB-983E4409F3EB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4DF3F-57E5-66B9-8D09-EB540373740D}"/>
              </a:ext>
            </a:extLst>
          </p:cNvPr>
          <p:cNvSpPr txBox="1"/>
          <p:nvPr/>
        </p:nvSpPr>
        <p:spPr>
          <a:xfrm>
            <a:off x="1679488" y="2117104"/>
            <a:ext cx="197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제목 입력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1B334-7710-F30B-B26A-A6FA3C14EF53}"/>
              </a:ext>
            </a:extLst>
          </p:cNvPr>
          <p:cNvSpPr txBox="1"/>
          <p:nvPr/>
        </p:nvSpPr>
        <p:spPr>
          <a:xfrm>
            <a:off x="944805" y="4696744"/>
            <a:ext cx="366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highlight>
                  <a:srgbClr val="FFFF00"/>
                </a:highlight>
              </a:rPr>
              <a:t>비슷한 </a:t>
            </a:r>
            <a:r>
              <a:rPr lang="ko-KR" altLang="en-US" b="1" u="sng" dirty="0">
                <a:highlight>
                  <a:srgbClr val="FFFF00"/>
                </a:highlight>
              </a:rPr>
              <a:t>줄거리</a:t>
            </a:r>
            <a:r>
              <a:rPr lang="ko-KR" altLang="en-US" b="1" dirty="0">
                <a:highlight>
                  <a:srgbClr val="FFFF00"/>
                </a:highlight>
              </a:rPr>
              <a:t>를 </a:t>
            </a:r>
            <a:r>
              <a:rPr lang="ko-KR" altLang="en-US" b="1" dirty="0"/>
              <a:t>가진 </a:t>
            </a:r>
            <a:r>
              <a:rPr lang="ko-KR" altLang="en-US" b="1" u="sng" dirty="0">
                <a:highlight>
                  <a:srgbClr val="FFFF00"/>
                </a:highlight>
              </a:rPr>
              <a:t>애니</a:t>
            </a:r>
            <a:r>
              <a:rPr lang="ko-KR" altLang="en-US" b="1" dirty="0"/>
              <a:t> 출력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72B84D-DE49-2EF1-9EAF-342942D0D0D5}"/>
              </a:ext>
            </a:extLst>
          </p:cNvPr>
          <p:cNvSpPr/>
          <p:nvPr/>
        </p:nvSpPr>
        <p:spPr>
          <a:xfrm>
            <a:off x="1406100" y="3161268"/>
            <a:ext cx="2570671" cy="874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7B80FB4-2A11-5827-D1E6-7FF1EEB4C36B}"/>
              </a:ext>
            </a:extLst>
          </p:cNvPr>
          <p:cNvSpPr/>
          <p:nvPr/>
        </p:nvSpPr>
        <p:spPr>
          <a:xfrm rot="5400000">
            <a:off x="2406762" y="2868042"/>
            <a:ext cx="626853" cy="16677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5ABE90-9417-2E1B-56E3-0479D9350AC3}"/>
              </a:ext>
            </a:extLst>
          </p:cNvPr>
          <p:cNvSpPr/>
          <p:nvPr/>
        </p:nvSpPr>
        <p:spPr>
          <a:xfrm rot="5400000">
            <a:off x="2436227" y="4135025"/>
            <a:ext cx="562174" cy="16677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F21854-8404-A714-2254-7EB00196CD3F}"/>
              </a:ext>
            </a:extLst>
          </p:cNvPr>
          <p:cNvSpPr txBox="1"/>
          <p:nvPr/>
        </p:nvSpPr>
        <p:spPr>
          <a:xfrm>
            <a:off x="1731247" y="3429000"/>
            <a:ext cx="197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모델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14C227F-35C3-AE06-0216-B88C331C9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97" y="2412432"/>
            <a:ext cx="5242692" cy="26074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2C8829-7900-9D87-B60B-92CFA0EA5C87}"/>
              </a:ext>
            </a:extLst>
          </p:cNvPr>
          <p:cNvSpPr txBox="1"/>
          <p:nvPr/>
        </p:nvSpPr>
        <p:spPr>
          <a:xfrm>
            <a:off x="8172092" y="1834037"/>
            <a:ext cx="72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결과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014AB9-9DA0-1A0C-20C2-447875181023}"/>
              </a:ext>
            </a:extLst>
          </p:cNvPr>
          <p:cNvCxnSpPr/>
          <p:nvPr/>
        </p:nvCxnSpPr>
        <p:spPr>
          <a:xfrm>
            <a:off x="5670430" y="2301770"/>
            <a:ext cx="59522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1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1150193"/>
            <a:ext cx="1771291" cy="73037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목차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CF4932-DCD3-58C7-13DC-7E19F79DBA71}"/>
              </a:ext>
            </a:extLst>
          </p:cNvPr>
          <p:cNvSpPr/>
          <p:nvPr/>
        </p:nvSpPr>
        <p:spPr>
          <a:xfrm>
            <a:off x="111034" y="97971"/>
            <a:ext cx="11952515" cy="6648995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33A7285-7E02-890B-6CF1-1047901DD42B}"/>
              </a:ext>
            </a:extLst>
          </p:cNvPr>
          <p:cNvCxnSpPr>
            <a:cxnSpLocks/>
          </p:cNvCxnSpPr>
          <p:nvPr/>
        </p:nvCxnSpPr>
        <p:spPr>
          <a:xfrm>
            <a:off x="1265208" y="2161400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9BC86E-468D-F53D-84F1-C5101D2D0013}"/>
              </a:ext>
            </a:extLst>
          </p:cNvPr>
          <p:cNvCxnSpPr>
            <a:cxnSpLocks/>
          </p:cNvCxnSpPr>
          <p:nvPr/>
        </p:nvCxnSpPr>
        <p:spPr>
          <a:xfrm>
            <a:off x="1270959" y="3594823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3F2155-124C-4851-1D44-296F2AF24F9B}"/>
              </a:ext>
            </a:extLst>
          </p:cNvPr>
          <p:cNvCxnSpPr>
            <a:cxnSpLocks/>
          </p:cNvCxnSpPr>
          <p:nvPr/>
        </p:nvCxnSpPr>
        <p:spPr>
          <a:xfrm>
            <a:off x="1265208" y="5036873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477E8A0-70CE-B8BC-6264-A89585A63EFE}"/>
              </a:ext>
            </a:extLst>
          </p:cNvPr>
          <p:cNvCxnSpPr>
            <a:cxnSpLocks/>
          </p:cNvCxnSpPr>
          <p:nvPr/>
        </p:nvCxnSpPr>
        <p:spPr>
          <a:xfrm>
            <a:off x="6300159" y="2161400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733A3B-881D-8FEE-8DC1-516124F24444}"/>
              </a:ext>
            </a:extLst>
          </p:cNvPr>
          <p:cNvCxnSpPr>
            <a:cxnSpLocks/>
          </p:cNvCxnSpPr>
          <p:nvPr/>
        </p:nvCxnSpPr>
        <p:spPr>
          <a:xfrm>
            <a:off x="6340416" y="5036873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2E61C7-0A11-4C8F-5D57-0F4A2DD6FB0D}"/>
              </a:ext>
            </a:extLst>
          </p:cNvPr>
          <p:cNvCxnSpPr>
            <a:cxnSpLocks/>
          </p:cNvCxnSpPr>
          <p:nvPr/>
        </p:nvCxnSpPr>
        <p:spPr>
          <a:xfrm>
            <a:off x="6323163" y="3594824"/>
            <a:ext cx="4094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88167D-D9DD-0042-3920-4F3F705AF1B0}"/>
              </a:ext>
            </a:extLst>
          </p:cNvPr>
          <p:cNvSpPr txBox="1"/>
          <p:nvPr/>
        </p:nvSpPr>
        <p:spPr>
          <a:xfrm>
            <a:off x="1265208" y="2612189"/>
            <a:ext cx="416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1.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주제 선정 이유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C2A30-0966-521F-7029-45B48CEC389C}"/>
              </a:ext>
            </a:extLst>
          </p:cNvPr>
          <p:cNvSpPr txBox="1"/>
          <p:nvPr/>
        </p:nvSpPr>
        <p:spPr>
          <a:xfrm>
            <a:off x="6340416" y="2620815"/>
            <a:ext cx="395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2.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58D90-B565-BDED-5E42-7A6DADBF3791}"/>
              </a:ext>
            </a:extLst>
          </p:cNvPr>
          <p:cNvSpPr txBox="1"/>
          <p:nvPr/>
        </p:nvSpPr>
        <p:spPr>
          <a:xfrm>
            <a:off x="1265208" y="4054238"/>
            <a:ext cx="361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3.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100CA7-9FE3-9504-195D-D47E338D4951}"/>
              </a:ext>
            </a:extLst>
          </p:cNvPr>
          <p:cNvSpPr txBox="1"/>
          <p:nvPr/>
        </p:nvSpPr>
        <p:spPr>
          <a:xfrm>
            <a:off x="6340416" y="4062863"/>
            <a:ext cx="361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4.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실제 데이터 검증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E6FA9C-0151-B3F2-BD88-CF5A04877E82}"/>
              </a:ext>
            </a:extLst>
          </p:cNvPr>
          <p:cNvSpPr/>
          <p:nvPr/>
        </p:nvSpPr>
        <p:spPr>
          <a:xfrm>
            <a:off x="1287628" y="1084057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A1FCF-DF5B-207E-3A86-618B13F1D1AA}"/>
              </a:ext>
            </a:extLst>
          </p:cNvPr>
          <p:cNvSpPr txBox="1"/>
          <p:nvPr/>
        </p:nvSpPr>
        <p:spPr>
          <a:xfrm>
            <a:off x="1287628" y="5446197"/>
            <a:ext cx="361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영주풍기인삼체 TTF" pitchFamily="2" charset="-127"/>
                <a:ea typeface="영주풍기인삼체 TTF" pitchFamily="2" charset="-127"/>
              </a:rPr>
              <a:t>5. </a:t>
            </a:r>
            <a:r>
              <a:rPr lang="ko-KR" altLang="en-US" sz="2800" dirty="0">
                <a:latin typeface="영주풍기인삼체 TTF" pitchFamily="2" charset="-127"/>
                <a:ea typeface="영주풍기인삼체 TTF" pitchFamily="2" charset="-127"/>
              </a:rPr>
              <a:t>번외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0CC979-DBE0-8C51-9820-1DF96CD5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88" y="206968"/>
            <a:ext cx="993897" cy="16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4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5680" y="2396334"/>
            <a:ext cx="5918320" cy="1634328"/>
          </a:xfrm>
        </p:spPr>
        <p:txBody>
          <a:bodyPr>
            <a:noAutofit/>
          </a:bodyPr>
          <a:lstStyle/>
          <a:p>
            <a:r>
              <a:rPr lang="en-US" altLang="ko-KR" sz="7200" dirty="0">
                <a:latin typeface="영주풍기인삼체 TTF" pitchFamily="2" charset="-127"/>
                <a:ea typeface="영주풍기인삼체 TTF" pitchFamily="2" charset="-127"/>
              </a:rPr>
              <a:t>Q  N  A</a:t>
            </a:r>
            <a:endParaRPr lang="ko-KR" altLang="en-US" sz="72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5638F-7718-9E3D-9345-ABA79BBC5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37" y="1825625"/>
            <a:ext cx="1419225" cy="2047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217B35-E1B8-A329-6CED-3545C5410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93" y="1482725"/>
            <a:ext cx="1238250" cy="23907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CBF870-5B88-9804-F779-7F405E3F4EE0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6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316" y="1596083"/>
            <a:ext cx="7809781" cy="3180271"/>
          </a:xfrm>
        </p:spPr>
        <p:txBody>
          <a:bodyPr>
            <a:noAutofit/>
          </a:bodyPr>
          <a:lstStyle/>
          <a:p>
            <a:r>
              <a:rPr lang="en-US" altLang="ko-KR" sz="9600" dirty="0">
                <a:latin typeface="영주풍기인삼체 TTF" pitchFamily="2" charset="-127"/>
                <a:ea typeface="영주풍기인삼체 TTF" pitchFamily="2" charset="-127"/>
              </a:rPr>
              <a:t>THANK YOU</a:t>
            </a:r>
            <a:endParaRPr lang="ko-KR" altLang="en-US" sz="96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CF4932-DCD3-58C7-13DC-7E19F79DBA71}"/>
              </a:ext>
            </a:extLst>
          </p:cNvPr>
          <p:cNvSpPr/>
          <p:nvPr/>
        </p:nvSpPr>
        <p:spPr>
          <a:xfrm>
            <a:off x="111034" y="97971"/>
            <a:ext cx="11952515" cy="6648995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45C0AF6-3987-8B03-8D53-F46F5C4AB8F6}"/>
              </a:ext>
            </a:extLst>
          </p:cNvPr>
          <p:cNvSpPr txBox="1">
            <a:spLocks/>
          </p:cNvSpPr>
          <p:nvPr/>
        </p:nvSpPr>
        <p:spPr>
          <a:xfrm>
            <a:off x="682117" y="6136444"/>
            <a:ext cx="2039158" cy="356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영주풍기인삼체 TTF" pitchFamily="2" charset="-127"/>
                <a:ea typeface="영주풍기인삼체 TTF" pitchFamily="2" charset="-127"/>
              </a:rPr>
              <a:t>KDT</a:t>
            </a:r>
            <a:r>
              <a:rPr lang="ko-KR" altLang="en-US" sz="1800" dirty="0">
                <a:latin typeface="영주풍기인삼체 TTF" pitchFamily="2" charset="-127"/>
                <a:ea typeface="영주풍기인삼체 TTF" pitchFamily="2" charset="-127"/>
              </a:rPr>
              <a:t>미니프로젝트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00103-0DBA-360A-C6EF-F5BE3E453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67" y="2550344"/>
            <a:ext cx="2575974" cy="37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3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9AA6-05D6-C1C5-177A-066C8893F7E6}"/>
              </a:ext>
            </a:extLst>
          </p:cNvPr>
          <p:cNvSpPr/>
          <p:nvPr/>
        </p:nvSpPr>
        <p:spPr>
          <a:xfrm>
            <a:off x="7009066" y="4761897"/>
            <a:ext cx="4423809" cy="13112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/>
              <a:t>이를 방지하기위해 사진을 넣으면</a:t>
            </a:r>
            <a:endParaRPr lang="en-US" altLang="ko-KR" b="1"/>
          </a:p>
          <a:p>
            <a:pPr algn="ctr">
              <a:lnSpc>
                <a:spcPct val="150000"/>
              </a:lnSpc>
            </a:pPr>
            <a:r>
              <a:rPr lang="ko-KR" altLang="en-US" b="1"/>
              <a:t> </a:t>
            </a:r>
            <a:r>
              <a:rPr lang="ko-KR" altLang="en-US" b="1" u="sng"/>
              <a:t>구분해주는 모델을 </a:t>
            </a:r>
            <a:r>
              <a:rPr lang="ko-KR" altLang="en-US" b="1"/>
              <a:t>만들고자 함 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7B03C2-396D-5B6E-B4E5-F1D35D18D51E}"/>
              </a:ext>
            </a:extLst>
          </p:cNvPr>
          <p:cNvSpPr/>
          <p:nvPr/>
        </p:nvSpPr>
        <p:spPr>
          <a:xfrm>
            <a:off x="6630838" y="2645434"/>
            <a:ext cx="5037826" cy="14549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u="sng" dirty="0"/>
              <a:t>도라지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산삼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인삼 </a:t>
            </a:r>
            <a:r>
              <a:rPr lang="en-US" altLang="ko-KR" b="1" dirty="0"/>
              <a:t>3</a:t>
            </a:r>
            <a:r>
              <a:rPr lang="ko-KR" altLang="en-US" b="1" dirty="0"/>
              <a:t>가지는 생김새가 비슷하여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u="sng" dirty="0"/>
              <a:t>사기</a:t>
            </a:r>
            <a:r>
              <a:rPr lang="ko-KR" altLang="en-US" b="1" dirty="0"/>
              <a:t>를 치는 경우가 많이 발생 </a:t>
            </a: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895121" cy="73037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주제선정이유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8D0A083-D651-D375-0DCD-46604D7B2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9" y="1561930"/>
            <a:ext cx="4822213" cy="42787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50432-205B-21EF-513F-9DD924AC591B}"/>
              </a:ext>
            </a:extLst>
          </p:cNvPr>
          <p:cNvSpPr txBox="1"/>
          <p:nvPr/>
        </p:nvSpPr>
        <p:spPr>
          <a:xfrm>
            <a:off x="6691430" y="1460740"/>
            <a:ext cx="42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인삼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?  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산삼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?  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도라지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…?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CAC981E-FACA-563B-CD5A-A85190514EB8}"/>
              </a:ext>
            </a:extLst>
          </p:cNvPr>
          <p:cNvSpPr/>
          <p:nvPr/>
        </p:nvSpPr>
        <p:spPr>
          <a:xfrm rot="5400000">
            <a:off x="8836324" y="4354960"/>
            <a:ext cx="626853" cy="166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94105-F273-2D7C-DA1B-FDB34C4C59A7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F82D85-86F5-1283-A5B1-14AE10EAA335}"/>
              </a:ext>
            </a:extLst>
          </p:cNvPr>
          <p:cNvSpPr/>
          <p:nvPr/>
        </p:nvSpPr>
        <p:spPr>
          <a:xfrm>
            <a:off x="304800" y="1992131"/>
            <a:ext cx="11179834" cy="43764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09E34-5B98-DDEF-3640-2A33EB6EABF4}"/>
              </a:ext>
            </a:extLst>
          </p:cNvPr>
          <p:cNvSpPr txBox="1"/>
          <p:nvPr/>
        </p:nvSpPr>
        <p:spPr>
          <a:xfrm>
            <a:off x="5729369" y="1273052"/>
            <a:ext cx="414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구글 </a:t>
            </a:r>
            <a:r>
              <a:rPr lang="ko-KR" altLang="en-US" sz="2800" b="1" dirty="0" err="1">
                <a:solidFill>
                  <a:srgbClr val="C00000"/>
                </a:solidFill>
              </a:rPr>
              <a:t>크롤링</a:t>
            </a:r>
            <a:r>
              <a:rPr lang="ko-KR" altLang="en-US" sz="2800" b="1" dirty="0">
                <a:solidFill>
                  <a:srgbClr val="C00000"/>
                </a:solidFill>
              </a:rPr>
              <a:t> 진행 불가</a:t>
            </a:r>
            <a:r>
              <a:rPr lang="en-US" altLang="ko-KR" sz="2800" b="1" dirty="0">
                <a:solidFill>
                  <a:srgbClr val="C00000"/>
                </a:solidFill>
              </a:rPr>
              <a:t>…</a:t>
            </a:r>
            <a:endParaRPr lang="ko-KR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30C530-AE8B-ADF7-82E2-7A33FAF7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52" y="2199981"/>
            <a:ext cx="3089636" cy="1853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4162E6-1993-89FD-5052-9C0B83C3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74" y="4180365"/>
            <a:ext cx="3324292" cy="1853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D33D39-C630-68C7-26E1-39779B6D3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095" y="4299176"/>
            <a:ext cx="2768941" cy="1799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6A0F84-09B7-FA3D-8AEA-0F2BB2D8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411" y="2198467"/>
            <a:ext cx="4771337" cy="1830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D54F40-06E3-271C-D716-95C3BEBB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225" y="4334602"/>
            <a:ext cx="1689523" cy="1838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EBEEF-5BCE-E35F-10D0-4EDEB9D87747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09E34-5B98-DDEF-3640-2A33EB6EABF4}"/>
              </a:ext>
            </a:extLst>
          </p:cNvPr>
          <p:cNvSpPr txBox="1"/>
          <p:nvPr/>
        </p:nvSpPr>
        <p:spPr>
          <a:xfrm>
            <a:off x="4128273" y="1060007"/>
            <a:ext cx="720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구글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쿠팡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다음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등 사진 </a:t>
            </a:r>
            <a:r>
              <a:rPr lang="ko-KR" altLang="en-US" sz="2800" b="1" u="sng" dirty="0">
                <a:solidFill>
                  <a:srgbClr val="C00000"/>
                </a:solidFill>
              </a:rPr>
              <a:t>수작업</a:t>
            </a:r>
            <a:r>
              <a:rPr lang="ko-KR" altLang="en-US" sz="28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/>
              <a:t>수집 진행</a:t>
            </a:r>
            <a:r>
              <a:rPr lang="en-US" altLang="ko-KR" sz="2400" b="1" dirty="0"/>
              <a:t>!</a:t>
            </a:r>
            <a:endParaRPr lang="ko-KR" altLang="en-US" sz="2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3DB041F-A56A-F193-9005-26D9CE5D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46" y="1531546"/>
            <a:ext cx="9810869" cy="47941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680C11-2D29-CE5A-E504-D1C274EA622C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E08F54-E7BA-4393-0EF0-9C185EFF3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52" y="1095555"/>
            <a:ext cx="2609879" cy="19548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733648-B054-4C7B-5C84-0E65D2C15EC3}"/>
              </a:ext>
            </a:extLst>
          </p:cNvPr>
          <p:cNvSpPr txBox="1"/>
          <p:nvPr/>
        </p:nvSpPr>
        <p:spPr>
          <a:xfrm>
            <a:off x="5224440" y="1819743"/>
            <a:ext cx="11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Google Drive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96F6E-A2DD-0FDD-6285-67EEA245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52" y="3429000"/>
            <a:ext cx="2609879" cy="19548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19E2DF-FC57-CF3A-0C6F-ED7C50367BCA}"/>
              </a:ext>
            </a:extLst>
          </p:cNvPr>
          <p:cNvSpPr txBox="1"/>
          <p:nvPr/>
        </p:nvSpPr>
        <p:spPr>
          <a:xfrm>
            <a:off x="5231198" y="4337854"/>
            <a:ext cx="11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인삼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419E68-B92D-40DD-1D2A-50F84F77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78" y="3429000"/>
            <a:ext cx="2609879" cy="19548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34433F-1EEF-625B-324B-7EE1B8FE1AC5}"/>
              </a:ext>
            </a:extLst>
          </p:cNvPr>
          <p:cNvSpPr txBox="1"/>
          <p:nvPr/>
        </p:nvSpPr>
        <p:spPr>
          <a:xfrm>
            <a:off x="2179315" y="4337854"/>
            <a:ext cx="11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산삼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ECF653-126E-C517-7830-18F534C63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50" y="3429000"/>
            <a:ext cx="2609879" cy="19548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35729F-6444-FAD2-171D-04C7C370FF21}"/>
              </a:ext>
            </a:extLst>
          </p:cNvPr>
          <p:cNvSpPr txBox="1"/>
          <p:nvPr/>
        </p:nvSpPr>
        <p:spPr>
          <a:xfrm>
            <a:off x="8115296" y="4337854"/>
            <a:ext cx="11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도라지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A71D548-0E3B-277C-8DB8-CE16A7C2042D}"/>
              </a:ext>
            </a:extLst>
          </p:cNvPr>
          <p:cNvCxnSpPr>
            <a:cxnSpLocks/>
          </p:cNvCxnSpPr>
          <p:nvPr/>
        </p:nvCxnSpPr>
        <p:spPr>
          <a:xfrm>
            <a:off x="5794792" y="2599426"/>
            <a:ext cx="0" cy="1397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D49ADF-7578-442F-E56A-AFD22D3773B7}"/>
              </a:ext>
            </a:extLst>
          </p:cNvPr>
          <p:cNvCxnSpPr>
            <a:cxnSpLocks/>
            <a:stCxn id="19" idx="0"/>
            <a:endCxn id="21" idx="0"/>
          </p:cNvCxnSpPr>
          <p:nvPr/>
        </p:nvCxnSpPr>
        <p:spPr>
          <a:xfrm flipH="1">
            <a:off x="2755418" y="3429000"/>
            <a:ext cx="30393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8AA6F65-3C33-1049-D141-F3F4F98E8436}"/>
              </a:ext>
            </a:extLst>
          </p:cNvPr>
          <p:cNvCxnSpPr>
            <a:cxnSpLocks/>
          </p:cNvCxnSpPr>
          <p:nvPr/>
        </p:nvCxnSpPr>
        <p:spPr>
          <a:xfrm flipH="1">
            <a:off x="5709767" y="3429000"/>
            <a:ext cx="303937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8830133-F8AA-B5DC-C7A3-BFE5D6440039}"/>
              </a:ext>
            </a:extLst>
          </p:cNvPr>
          <p:cNvCxnSpPr>
            <a:cxnSpLocks/>
          </p:cNvCxnSpPr>
          <p:nvPr/>
        </p:nvCxnSpPr>
        <p:spPr>
          <a:xfrm>
            <a:off x="2755417" y="3429000"/>
            <a:ext cx="0" cy="5679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402B34F-0FDF-3427-6766-A96D99FB72F2}"/>
              </a:ext>
            </a:extLst>
          </p:cNvPr>
          <p:cNvCxnSpPr>
            <a:cxnSpLocks/>
          </p:cNvCxnSpPr>
          <p:nvPr/>
        </p:nvCxnSpPr>
        <p:spPr>
          <a:xfrm>
            <a:off x="8758483" y="3429000"/>
            <a:ext cx="0" cy="5679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81679F-5B72-F2C5-2515-9941F713F945}"/>
              </a:ext>
            </a:extLst>
          </p:cNvPr>
          <p:cNvSpPr txBox="1"/>
          <p:nvPr/>
        </p:nvSpPr>
        <p:spPr>
          <a:xfrm>
            <a:off x="2191824" y="5048134"/>
            <a:ext cx="112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200</a:t>
            </a:r>
            <a:r>
              <a:rPr lang="ko-KR" altLang="en-US" sz="2000" dirty="0"/>
              <a:t>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1C16FB-812F-0437-4378-68DD8533405D}"/>
              </a:ext>
            </a:extLst>
          </p:cNvPr>
          <p:cNvSpPr txBox="1"/>
          <p:nvPr/>
        </p:nvSpPr>
        <p:spPr>
          <a:xfrm>
            <a:off x="5224439" y="5048134"/>
            <a:ext cx="112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200</a:t>
            </a:r>
            <a:r>
              <a:rPr lang="ko-KR" altLang="en-US" sz="2000" dirty="0"/>
              <a:t>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89C789-E276-A7B9-E02F-0B4F8BC6CDB8}"/>
              </a:ext>
            </a:extLst>
          </p:cNvPr>
          <p:cNvSpPr txBox="1"/>
          <p:nvPr/>
        </p:nvSpPr>
        <p:spPr>
          <a:xfrm>
            <a:off x="5735322" y="2850390"/>
            <a:ext cx="149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총 </a:t>
            </a:r>
            <a:r>
              <a:rPr lang="en-US" altLang="ko-KR" sz="2000" u="sng" dirty="0"/>
              <a:t>600</a:t>
            </a:r>
            <a:r>
              <a:rPr lang="ko-KR" altLang="en-US" sz="2000" u="sng" dirty="0"/>
              <a:t>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09B9F-CEC9-00C4-9353-872233933FBC}"/>
              </a:ext>
            </a:extLst>
          </p:cNvPr>
          <p:cNvSpPr txBox="1"/>
          <p:nvPr/>
        </p:nvSpPr>
        <p:spPr>
          <a:xfrm>
            <a:off x="8185548" y="5000479"/>
            <a:ext cx="112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200</a:t>
            </a:r>
            <a:r>
              <a:rPr lang="ko-KR" altLang="en-US" sz="2000" dirty="0"/>
              <a:t>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5921CC-64EB-5E3F-7788-EDD9EDF1EF78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6] 구글 드라이브">
            <a:extLst>
              <a:ext uri="{FF2B5EF4-FFF2-40B4-BE49-F238E27FC236}">
                <a16:creationId xmlns:a16="http://schemas.microsoft.com/office/drawing/2014/main" id="{CA10FE0C-D45D-B5F6-17CD-C895967A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52" y="1899500"/>
            <a:ext cx="544223" cy="48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74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A27D3CF-F4AF-B40A-9F30-DAEAF4901BEB}"/>
              </a:ext>
            </a:extLst>
          </p:cNvPr>
          <p:cNvSpPr/>
          <p:nvPr/>
        </p:nvSpPr>
        <p:spPr>
          <a:xfrm>
            <a:off x="8774007" y="2186252"/>
            <a:ext cx="3256024" cy="152894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A54BD0-0188-F3E5-0798-351B37F242AB}"/>
              </a:ext>
            </a:extLst>
          </p:cNvPr>
          <p:cNvSpPr/>
          <p:nvPr/>
        </p:nvSpPr>
        <p:spPr>
          <a:xfrm>
            <a:off x="8774007" y="4142641"/>
            <a:ext cx="3304906" cy="14398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525268" y="1569353"/>
            <a:ext cx="7623820" cy="44584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614385" y="2320430"/>
            <a:ext cx="747622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input_folder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'/content/drive/</a:t>
            </a:r>
            <a:r>
              <a:rPr lang="en-US" altLang="ko-KR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ko-KR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ko-KR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output_folder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'/content/drive/</a:t>
            </a:r>
            <a:r>
              <a:rPr lang="en-US" altLang="ko-KR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  <a:endParaRPr lang="ko-KR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ko-KR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splitfolders</a:t>
            </a:r>
            <a:r>
              <a:rPr lang="en-US" altLang="ko-KR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.ratio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input_folder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output_folder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seed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ratio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.7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.2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.1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933274-BA74-6504-AE4F-82C994EDFBE3}"/>
              </a:ext>
            </a:extLst>
          </p:cNvPr>
          <p:cNvSpPr txBox="1">
            <a:spLocks/>
          </p:cNvSpPr>
          <p:nvPr/>
        </p:nvSpPr>
        <p:spPr>
          <a:xfrm>
            <a:off x="3427562" y="955760"/>
            <a:ext cx="3559834" cy="46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(Train, </a:t>
            </a:r>
            <a:r>
              <a:rPr lang="en-US" altLang="ko-KR" sz="2400" dirty="0" err="1">
                <a:latin typeface="영주풍기인삼체 TTF" pitchFamily="2" charset="-127"/>
                <a:ea typeface="영주풍기인삼체 TTF" pitchFamily="2" charset="-127"/>
              </a:rPr>
              <a:t>val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, test 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폴더로 구조 변경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84818-B67B-61F9-0515-29807CA3D78F}"/>
              </a:ext>
            </a:extLst>
          </p:cNvPr>
          <p:cNvSpPr txBox="1"/>
          <p:nvPr/>
        </p:nvSpPr>
        <p:spPr>
          <a:xfrm>
            <a:off x="9415237" y="2766061"/>
            <a:ext cx="209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입〮출력</a:t>
            </a:r>
            <a:r>
              <a:rPr lang="ko-KR" altLang="en-US" b="1" dirty="0">
                <a:latin typeface="+mj-ea"/>
                <a:ea typeface="+mj-ea"/>
              </a:rPr>
              <a:t> 변수 설정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CB7F7B4-CC85-34BD-A199-CBA206BC4C30}"/>
              </a:ext>
            </a:extLst>
          </p:cNvPr>
          <p:cNvSpPr/>
          <p:nvPr/>
        </p:nvSpPr>
        <p:spPr>
          <a:xfrm>
            <a:off x="8098272" y="2867338"/>
            <a:ext cx="626853" cy="166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0079EC6-3686-389C-1DCD-E08DA0C4A727}"/>
              </a:ext>
            </a:extLst>
          </p:cNvPr>
          <p:cNvSpPr/>
          <p:nvPr/>
        </p:nvSpPr>
        <p:spPr>
          <a:xfrm>
            <a:off x="8090612" y="4735409"/>
            <a:ext cx="626853" cy="166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95D59-742B-F4F6-5827-BC25B6AC24DF}"/>
              </a:ext>
            </a:extLst>
          </p:cNvPr>
          <p:cNvSpPr txBox="1"/>
          <p:nvPr/>
        </p:nvSpPr>
        <p:spPr>
          <a:xfrm>
            <a:off x="8774007" y="4142641"/>
            <a:ext cx="3417993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seed</a:t>
            </a:r>
            <a:r>
              <a:rPr lang="ko-KR" altLang="en-US" sz="1400" b="1" dirty="0">
                <a:latin typeface="+mj-ea"/>
                <a:ea typeface="+mj-ea"/>
              </a:rPr>
              <a:t> 값 설정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동일한 결과 값 재현하기 위해서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ratio </a:t>
            </a:r>
            <a:r>
              <a:rPr lang="ko-KR" altLang="en-US" sz="1400" b="1" dirty="0">
                <a:latin typeface="+mj-ea"/>
                <a:ea typeface="+mj-ea"/>
              </a:rPr>
              <a:t>설정 </a:t>
            </a:r>
            <a:r>
              <a:rPr lang="en-US" altLang="ko-KR" sz="1400" b="1" dirty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j-ea"/>
                <a:ea typeface="+mj-ea"/>
              </a:rPr>
              <a:t> </a:t>
            </a:r>
            <a:r>
              <a:rPr lang="ko-KR" altLang="en-US" sz="1400" b="1" dirty="0">
                <a:latin typeface="+mj-ea"/>
                <a:ea typeface="+mj-ea"/>
              </a:rPr>
              <a:t>훈련데이터 </a:t>
            </a:r>
            <a:r>
              <a:rPr lang="en-US" altLang="ko-KR" sz="1400" b="1" dirty="0">
                <a:latin typeface="+mj-ea"/>
                <a:ea typeface="+mj-ea"/>
              </a:rPr>
              <a:t>70% </a:t>
            </a:r>
            <a:r>
              <a:rPr lang="ko-KR" altLang="en-US" sz="1400" b="1" dirty="0">
                <a:latin typeface="+mj-ea"/>
                <a:ea typeface="+mj-ea"/>
              </a:rPr>
              <a:t>검증 </a:t>
            </a:r>
            <a:r>
              <a:rPr lang="en-US" altLang="ko-KR" sz="1400" b="1" dirty="0">
                <a:latin typeface="+mj-ea"/>
                <a:ea typeface="+mj-ea"/>
              </a:rPr>
              <a:t>20% </a:t>
            </a:r>
            <a:r>
              <a:rPr lang="ko-KR" altLang="en-US" sz="1400" b="1" dirty="0">
                <a:latin typeface="+mj-ea"/>
                <a:ea typeface="+mj-ea"/>
              </a:rPr>
              <a:t>테스트</a:t>
            </a:r>
            <a:r>
              <a:rPr lang="en-US" altLang="ko-KR" sz="1400" b="1" dirty="0">
                <a:latin typeface="+mj-ea"/>
                <a:ea typeface="+mj-ea"/>
              </a:rPr>
              <a:t>10%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93EA7-6EAA-E49E-2980-5ECE6812C0B2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53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490761" y="2478657"/>
            <a:ext cx="6933708" cy="23449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724620" y="2945414"/>
            <a:ext cx="6366293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ImageDataGenerator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rescale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ImageDataGenerator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rescale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ImageDataGenerator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rescale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255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933274-BA74-6504-AE4F-82C994EDFBE3}"/>
              </a:ext>
            </a:extLst>
          </p:cNvPr>
          <p:cNvSpPr txBox="1">
            <a:spLocks/>
          </p:cNvSpPr>
          <p:nvPr/>
        </p:nvSpPr>
        <p:spPr>
          <a:xfrm>
            <a:off x="2921479" y="1024772"/>
            <a:ext cx="2403894" cy="46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스케일링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2D430C-0521-61BA-9C44-CA64936CDD23}"/>
              </a:ext>
            </a:extLst>
          </p:cNvPr>
          <p:cNvSpPr/>
          <p:nvPr/>
        </p:nvSpPr>
        <p:spPr>
          <a:xfrm>
            <a:off x="8275608" y="1578692"/>
            <a:ext cx="3364301" cy="44584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CF4932-DCD3-58C7-13DC-7E19F79DBA71}"/>
              </a:ext>
            </a:extLst>
          </p:cNvPr>
          <p:cNvSpPr/>
          <p:nvPr/>
        </p:nvSpPr>
        <p:spPr>
          <a:xfrm>
            <a:off x="8478658" y="978764"/>
            <a:ext cx="2892725" cy="587495"/>
          </a:xfrm>
          <a:prstGeom prst="round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FB33D-F151-B800-3887-BDF6265D123D}"/>
              </a:ext>
            </a:extLst>
          </p:cNvPr>
          <p:cNvSpPr txBox="1"/>
          <p:nvPr/>
        </p:nvSpPr>
        <p:spPr>
          <a:xfrm>
            <a:off x="8494143" y="1088795"/>
            <a:ext cx="323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AF3D6-DB77-D1AE-1694-D44642C5B51A}"/>
              </a:ext>
            </a:extLst>
          </p:cNvPr>
          <p:cNvSpPr txBox="1"/>
          <p:nvPr/>
        </p:nvSpPr>
        <p:spPr>
          <a:xfrm>
            <a:off x="8380890" y="2537608"/>
            <a:ext cx="3095938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j-ea"/>
                <a:ea typeface="+mj-ea"/>
              </a:rPr>
              <a:t>Train, test, validation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각각 객체 생성 후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42AF78-D191-3F64-4BFE-09B07A715E1D}"/>
              </a:ext>
            </a:extLst>
          </p:cNvPr>
          <p:cNvSpPr/>
          <p:nvPr/>
        </p:nvSpPr>
        <p:spPr>
          <a:xfrm>
            <a:off x="7550434" y="3592578"/>
            <a:ext cx="626853" cy="166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64333-F5A5-1C7E-833C-863C66C7A5F2}"/>
              </a:ext>
            </a:extLst>
          </p:cNvPr>
          <p:cNvSpPr txBox="1"/>
          <p:nvPr/>
        </p:nvSpPr>
        <p:spPr>
          <a:xfrm>
            <a:off x="8078966" y="4463407"/>
            <a:ext cx="369210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j-ea"/>
                <a:ea typeface="+mj-ea"/>
              </a:rPr>
              <a:t>0~255 </a:t>
            </a:r>
            <a:r>
              <a:rPr lang="ko-KR" altLang="en-US" b="1" dirty="0">
                <a:latin typeface="+mj-ea"/>
                <a:ea typeface="+mj-ea"/>
              </a:rPr>
              <a:t>범위 </a:t>
            </a:r>
            <a:r>
              <a:rPr lang="en-US" altLang="ko-KR" b="1" dirty="0">
                <a:latin typeface="+mj-ea"/>
                <a:ea typeface="+mj-ea"/>
              </a:rPr>
              <a:t>-&gt; 0~1</a:t>
            </a:r>
            <a:r>
              <a:rPr lang="ko-KR" altLang="en-US" b="1" dirty="0">
                <a:latin typeface="+mj-ea"/>
                <a:ea typeface="+mj-ea"/>
              </a:rPr>
              <a:t>범위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스케일링 진행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B692413-6529-01C9-7E53-E2EE576E6FE6}"/>
              </a:ext>
            </a:extLst>
          </p:cNvPr>
          <p:cNvSpPr/>
          <p:nvPr/>
        </p:nvSpPr>
        <p:spPr>
          <a:xfrm rot="5400000">
            <a:off x="9629810" y="3958460"/>
            <a:ext cx="626853" cy="16677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DF7A22-3E88-4314-1B6E-A8EE74EDE838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0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CCE93B-EAEE-77F6-70A2-2A1209882F25}"/>
              </a:ext>
            </a:extLst>
          </p:cNvPr>
          <p:cNvSpPr/>
          <p:nvPr/>
        </p:nvSpPr>
        <p:spPr>
          <a:xfrm>
            <a:off x="8628467" y="5482680"/>
            <a:ext cx="3421811" cy="955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4AA564-8702-34C7-977C-3E9AE2C374EB}"/>
              </a:ext>
            </a:extLst>
          </p:cNvPr>
          <p:cNvSpPr/>
          <p:nvPr/>
        </p:nvSpPr>
        <p:spPr>
          <a:xfrm>
            <a:off x="8637917" y="977657"/>
            <a:ext cx="3421811" cy="43707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4625821-6DC1-5FDA-E436-F874A87166CD}"/>
              </a:ext>
            </a:extLst>
          </p:cNvPr>
          <p:cNvSpPr/>
          <p:nvPr/>
        </p:nvSpPr>
        <p:spPr>
          <a:xfrm>
            <a:off x="8867954" y="2391651"/>
            <a:ext cx="2955985" cy="7447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이미지 크기 </a:t>
            </a:r>
            <a:r>
              <a:rPr lang="en-US" altLang="ko-KR" sz="1600" b="1" dirty="0">
                <a:latin typeface="+mj-ea"/>
                <a:ea typeface="+mj-ea"/>
              </a:rPr>
              <a:t>224x224 </a:t>
            </a:r>
            <a:r>
              <a:rPr lang="ko-KR" altLang="en-US" sz="1600" b="1" dirty="0">
                <a:latin typeface="+mj-ea"/>
                <a:ea typeface="+mj-ea"/>
              </a:rPr>
              <a:t>조정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95178-D579-C9A6-E5E5-F5DBBD95E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879" y="730370"/>
            <a:ext cx="2714446" cy="73037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영주풍기인삼체 TTF" pitchFamily="2" charset="-127"/>
                <a:ea typeface="영주풍기인삼체 TTF" pitchFamily="2" charset="-127"/>
              </a:rPr>
              <a:t>데이터 모델링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136ABE-AC0F-91E0-92EE-DCA7BB3A1FED}"/>
              </a:ext>
            </a:extLst>
          </p:cNvPr>
          <p:cNvSpPr/>
          <p:nvPr/>
        </p:nvSpPr>
        <p:spPr>
          <a:xfrm>
            <a:off x="994330" y="704598"/>
            <a:ext cx="523919" cy="6613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857AA1-4099-59F4-049D-D8829D2471D7}"/>
              </a:ext>
            </a:extLst>
          </p:cNvPr>
          <p:cNvSpPr/>
          <p:nvPr/>
        </p:nvSpPr>
        <p:spPr>
          <a:xfrm>
            <a:off x="296997" y="1486513"/>
            <a:ext cx="8197146" cy="48395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488A9-CD74-8521-22B2-A32C633869B3}"/>
              </a:ext>
            </a:extLst>
          </p:cNvPr>
          <p:cNvSpPr txBox="1"/>
          <p:nvPr/>
        </p:nvSpPr>
        <p:spPr>
          <a:xfrm>
            <a:off x="431321" y="2237616"/>
            <a:ext cx="79955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.flow_from_directory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"/content/drive/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ko-KR" alt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/train"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target_size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class_mode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'categorical'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.flow_from_directory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"/content/drive/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산삼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/test"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target_size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batch_size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class_mode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'categorical'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validation_dataset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</a:t>
            </a:r>
            <a:r>
              <a:rPr lang="en-US" altLang="ko-KR" sz="1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.flow_from_directory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"/content/drive/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MyDrive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	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삼산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인삼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도라지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target_size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224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batch_size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64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class_mode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'categorical'</a:t>
            </a:r>
            <a:r>
              <a:rPr lang="en-US" altLang="ko-KR" sz="1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4933274-BA74-6504-AE4F-82C994EDFBE3}"/>
              </a:ext>
            </a:extLst>
          </p:cNvPr>
          <p:cNvSpPr txBox="1">
            <a:spLocks/>
          </p:cNvSpPr>
          <p:nvPr/>
        </p:nvSpPr>
        <p:spPr>
          <a:xfrm>
            <a:off x="3462068" y="978764"/>
            <a:ext cx="2403894" cy="4621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(</a:t>
            </a:r>
            <a:r>
              <a:rPr lang="ko-KR" altLang="en-US" sz="2400" dirty="0" err="1">
                <a:latin typeface="영주풍기인삼체 TTF" pitchFamily="2" charset="-127"/>
                <a:ea typeface="영주풍기인삼체 TTF" pitchFamily="2" charset="-127"/>
              </a:rPr>
              <a:t>컨볼루션</a:t>
            </a:r>
            <a:r>
              <a:rPr lang="ko-KR" altLang="en-US" sz="2400" dirty="0">
                <a:latin typeface="영주풍기인삼체 TTF" pitchFamily="2" charset="-127"/>
                <a:ea typeface="영주풍기인삼체 TTF" pitchFamily="2" charset="-127"/>
              </a:rPr>
              <a:t> 신경망</a:t>
            </a:r>
            <a:r>
              <a:rPr lang="en-US" altLang="ko-KR" sz="2400" dirty="0">
                <a:latin typeface="영주풍기인삼체 TTF" pitchFamily="2" charset="-127"/>
                <a:ea typeface="영주풍기인삼체 TTF" pitchFamily="2" charset="-127"/>
              </a:rPr>
              <a:t>)</a:t>
            </a:r>
            <a:endParaRPr lang="ko-KR" altLang="en-US" sz="2400" dirty="0">
              <a:latin typeface="영주풍기인삼체 TTF" pitchFamily="2" charset="-127"/>
              <a:ea typeface="영주풍기인삼체 TTF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2D430C-0521-61BA-9C44-CA64936CDD23}"/>
              </a:ext>
            </a:extLst>
          </p:cNvPr>
          <p:cNvSpPr/>
          <p:nvPr/>
        </p:nvSpPr>
        <p:spPr>
          <a:xfrm>
            <a:off x="8867954" y="1286479"/>
            <a:ext cx="2892725" cy="8396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경로 가져오기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539D47-090A-F912-A9CF-7C421814BE58}"/>
              </a:ext>
            </a:extLst>
          </p:cNvPr>
          <p:cNvSpPr/>
          <p:nvPr/>
        </p:nvSpPr>
        <p:spPr>
          <a:xfrm>
            <a:off x="8899583" y="3325959"/>
            <a:ext cx="2892725" cy="8396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배치 크기 </a:t>
            </a:r>
            <a:r>
              <a:rPr lang="en-US" altLang="ko-KR" sz="1600" b="1" dirty="0">
                <a:latin typeface="+mj-ea"/>
                <a:ea typeface="+mj-ea"/>
              </a:rPr>
              <a:t>64</a:t>
            </a:r>
            <a:r>
              <a:rPr lang="ko-KR" altLang="en-US" sz="1600" b="1" dirty="0">
                <a:latin typeface="+mj-ea"/>
                <a:ea typeface="+mj-ea"/>
              </a:rPr>
              <a:t>으로 설정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D12719-3F9A-57BB-ADD0-8CDA08FA8F14}"/>
              </a:ext>
            </a:extLst>
          </p:cNvPr>
          <p:cNvSpPr/>
          <p:nvPr/>
        </p:nvSpPr>
        <p:spPr>
          <a:xfrm>
            <a:off x="8899582" y="4325303"/>
            <a:ext cx="2892725" cy="8396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다중클래스 분류 사용하기위해 </a:t>
            </a:r>
            <a:r>
              <a:rPr lang="en-US" altLang="ko-KR" sz="1600" b="1" dirty="0">
                <a:latin typeface="+mj-ea"/>
                <a:ea typeface="+mj-ea"/>
              </a:rPr>
              <a:t>‘categorical’ </a:t>
            </a:r>
            <a:r>
              <a:rPr lang="ko-KR" altLang="en-US" sz="1600" b="1" dirty="0">
                <a:latin typeface="+mj-ea"/>
                <a:ea typeface="+mj-ea"/>
              </a:rPr>
              <a:t>적용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92DF978-AD7B-4A5F-E037-BBE49B94EA12}"/>
              </a:ext>
            </a:extLst>
          </p:cNvPr>
          <p:cNvSpPr/>
          <p:nvPr/>
        </p:nvSpPr>
        <p:spPr>
          <a:xfrm>
            <a:off x="8867954" y="5537934"/>
            <a:ext cx="2892725" cy="8396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i="0" dirty="0">
                <a:solidFill>
                  <a:srgbClr val="3B3B3B"/>
                </a:solidFill>
                <a:effectLst/>
              </a:rPr>
              <a:t>{'</a:t>
            </a:r>
            <a:r>
              <a:rPr lang="ko-KR" altLang="en-US" sz="1400" b="1" i="0" dirty="0">
                <a:solidFill>
                  <a:srgbClr val="3B3B3B"/>
                </a:solidFill>
                <a:effectLst/>
              </a:rPr>
              <a:t>도라지</a:t>
            </a:r>
            <a:r>
              <a:rPr lang="en-US" altLang="ko-KR" sz="1400" b="1" i="0" dirty="0">
                <a:solidFill>
                  <a:srgbClr val="3B3B3B"/>
                </a:solidFill>
                <a:effectLst/>
              </a:rPr>
              <a:t>': 0,＇</a:t>
            </a:r>
            <a:r>
              <a:rPr lang="ko-KR" altLang="en-US" sz="1400" b="1" i="0" dirty="0">
                <a:solidFill>
                  <a:srgbClr val="3B3B3B"/>
                </a:solidFill>
                <a:effectLst/>
              </a:rPr>
              <a:t>산삼</a:t>
            </a:r>
            <a:r>
              <a:rPr lang="en-US" altLang="ko-KR" sz="1400" b="1" i="0" dirty="0">
                <a:solidFill>
                  <a:srgbClr val="3B3B3B"/>
                </a:solidFill>
                <a:effectLst/>
              </a:rPr>
              <a:t>': 1,＇</a:t>
            </a:r>
            <a:r>
              <a:rPr lang="ko-KR" altLang="en-US" sz="1400" b="1" i="0" dirty="0">
                <a:solidFill>
                  <a:srgbClr val="3B3B3B"/>
                </a:solidFill>
                <a:effectLst/>
              </a:rPr>
              <a:t>인삼</a:t>
            </a:r>
            <a:r>
              <a:rPr lang="en-US" altLang="ko-KR" sz="1400" b="1" i="0" dirty="0">
                <a:solidFill>
                  <a:srgbClr val="3B3B3B"/>
                </a:solidFill>
                <a:effectLst/>
              </a:rPr>
              <a:t>': 2}</a:t>
            </a:r>
            <a:endParaRPr lang="en-US" altLang="ko-KR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5D8B08A-E630-1AD3-B941-D4E22D95C23A}"/>
              </a:ext>
            </a:extLst>
          </p:cNvPr>
          <p:cNvSpPr/>
          <p:nvPr/>
        </p:nvSpPr>
        <p:spPr>
          <a:xfrm rot="5400000">
            <a:off x="10150414" y="5326364"/>
            <a:ext cx="391059" cy="1840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5B0025-EB5E-4AE7-1F89-E00CC29053EA}"/>
              </a:ext>
            </a:extLst>
          </p:cNvPr>
          <p:cNvSpPr/>
          <p:nvPr/>
        </p:nvSpPr>
        <p:spPr>
          <a:xfrm>
            <a:off x="0" y="6464300"/>
            <a:ext cx="12192000" cy="139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7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1317</Words>
  <Application>Microsoft Office PowerPoint</Application>
  <PresentationFormat>와이드스크린</PresentationFormat>
  <Paragraphs>223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HY목각파임B</vt:lpstr>
      <vt:lpstr>맑은 고딕</vt:lpstr>
      <vt:lpstr>영주풍기인삼체 TTF</vt:lpstr>
      <vt:lpstr>Arial</vt:lpstr>
      <vt:lpstr>Consolas</vt:lpstr>
      <vt:lpstr>Office 테마</vt:lpstr>
      <vt:lpstr>인삼,산삼,도라지  구분 모델</vt:lpstr>
      <vt:lpstr>목차</vt:lpstr>
      <vt:lpstr>주제선정이유</vt:lpstr>
      <vt:lpstr>데이터 수집</vt:lpstr>
      <vt:lpstr>데이터 수집</vt:lpstr>
      <vt:lpstr>데이터 수집</vt:lpstr>
      <vt:lpstr>데이터 모델링</vt:lpstr>
      <vt:lpstr>데이터 모델링</vt:lpstr>
      <vt:lpstr>데이터 모델링</vt:lpstr>
      <vt:lpstr>데이터 모델링</vt:lpstr>
      <vt:lpstr>데이터 모델링</vt:lpstr>
      <vt:lpstr>데이터 모델링</vt:lpstr>
      <vt:lpstr>데이터 모델링</vt:lpstr>
      <vt:lpstr>데이터 모델링</vt:lpstr>
      <vt:lpstr>실제 test 데이터로 확인</vt:lpstr>
      <vt:lpstr>실제 test 데이터로 확인</vt:lpstr>
      <vt:lpstr>번 외(애니 장르 맞추기)</vt:lpstr>
      <vt:lpstr>번 외(애니 장르 맞추기)</vt:lpstr>
      <vt:lpstr>번 외(애니 제목-&gt; 줄거리 비슷한 애니 맞추기)</vt:lpstr>
      <vt:lpstr>Q  N  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인삼,삼산,도라지 구분  모델</dc:title>
  <dc:creator>병규 전</dc:creator>
  <cp:lastModifiedBy>병규 전</cp:lastModifiedBy>
  <cp:revision>2</cp:revision>
  <dcterms:created xsi:type="dcterms:W3CDTF">2024-05-31T06:13:21Z</dcterms:created>
  <dcterms:modified xsi:type="dcterms:W3CDTF">2024-06-03T05:23:06Z</dcterms:modified>
</cp:coreProperties>
</file>